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Relationship Id="rId9" Type="http://schemas.openxmlformats.org/officeDocument/2006/relationships/image" Target="../media/image238.png"/><Relationship Id="rId10" Type="http://schemas.openxmlformats.org/officeDocument/2006/relationships/image" Target="../media/image239.png"/><Relationship Id="rId11" Type="http://schemas.openxmlformats.org/officeDocument/2006/relationships/image" Target="../media/image240.png"/><Relationship Id="rId12" Type="http://schemas.openxmlformats.org/officeDocument/2006/relationships/image" Target="../media/image241.png"/><Relationship Id="rId13" Type="http://schemas.openxmlformats.org/officeDocument/2006/relationships/image" Target="../media/image24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Relationship Id="rId17" Type="http://schemas.openxmlformats.org/officeDocument/2006/relationships/image" Target="../media/image25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Relationship Id="rId14" Type="http://schemas.openxmlformats.org/officeDocument/2006/relationships/image" Target="../media/image284.png"/><Relationship Id="rId15" Type="http://schemas.openxmlformats.org/officeDocument/2006/relationships/image" Target="../media/image285.png"/><Relationship Id="rId16" Type="http://schemas.openxmlformats.org/officeDocument/2006/relationships/image" Target="../media/image286.png"/><Relationship Id="rId17" Type="http://schemas.openxmlformats.org/officeDocument/2006/relationships/image" Target="../media/image287.png"/><Relationship Id="rId18" Type="http://schemas.openxmlformats.org/officeDocument/2006/relationships/image" Target="../media/image288.png"/><Relationship Id="rId19" Type="http://schemas.openxmlformats.org/officeDocument/2006/relationships/image" Target="../media/image289.png"/><Relationship Id="rId20" Type="http://schemas.openxmlformats.org/officeDocument/2006/relationships/image" Target="../media/image290.png"/><Relationship Id="rId21" Type="http://schemas.openxmlformats.org/officeDocument/2006/relationships/image" Target="../media/image291.png"/><Relationship Id="rId22" Type="http://schemas.openxmlformats.org/officeDocument/2006/relationships/image" Target="../media/image29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309.png"/><Relationship Id="rId19" Type="http://schemas.openxmlformats.org/officeDocument/2006/relationships/image" Target="../media/image310.png"/><Relationship Id="rId20" Type="http://schemas.openxmlformats.org/officeDocument/2006/relationships/image" Target="../media/image311.png"/><Relationship Id="rId21" Type="http://schemas.openxmlformats.org/officeDocument/2006/relationships/image" Target="../media/image312.png"/><Relationship Id="rId22" Type="http://schemas.openxmlformats.org/officeDocument/2006/relationships/image" Target="../media/image31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331.png"/><Relationship Id="rId20" Type="http://schemas.openxmlformats.org/officeDocument/2006/relationships/image" Target="../media/image332.png"/><Relationship Id="rId21" Type="http://schemas.openxmlformats.org/officeDocument/2006/relationships/image" Target="../media/image33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4.png"/><Relationship Id="rId3" Type="http://schemas.openxmlformats.org/officeDocument/2006/relationships/image" Target="../media/image335.png"/><Relationship Id="rId4" Type="http://schemas.openxmlformats.org/officeDocument/2006/relationships/image" Target="../media/image336.png"/><Relationship Id="rId5" Type="http://schemas.openxmlformats.org/officeDocument/2006/relationships/image" Target="../media/image337.pn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341.png"/><Relationship Id="rId10" Type="http://schemas.openxmlformats.org/officeDocument/2006/relationships/image" Target="../media/image342.png"/><Relationship Id="rId11" Type="http://schemas.openxmlformats.org/officeDocument/2006/relationships/image" Target="../media/image343.png"/><Relationship Id="rId12" Type="http://schemas.openxmlformats.org/officeDocument/2006/relationships/image" Target="../media/image344.png"/><Relationship Id="rId13" Type="http://schemas.openxmlformats.org/officeDocument/2006/relationships/image" Target="../media/image345.png"/><Relationship Id="rId14" Type="http://schemas.openxmlformats.org/officeDocument/2006/relationships/image" Target="../media/image346.png"/><Relationship Id="rId15" Type="http://schemas.openxmlformats.org/officeDocument/2006/relationships/image" Target="../media/image347.png"/><Relationship Id="rId16" Type="http://schemas.openxmlformats.org/officeDocument/2006/relationships/image" Target="../media/image348.png"/><Relationship Id="rId17" Type="http://schemas.openxmlformats.org/officeDocument/2006/relationships/image" Target="../media/image349.png"/><Relationship Id="rId18" Type="http://schemas.openxmlformats.org/officeDocument/2006/relationships/image" Target="../media/image350.png"/><Relationship Id="rId19" Type="http://schemas.openxmlformats.org/officeDocument/2006/relationships/image" Target="../media/image351.png"/><Relationship Id="rId20" Type="http://schemas.openxmlformats.org/officeDocument/2006/relationships/image" Target="../media/image352.png"/><Relationship Id="rId21" Type="http://schemas.openxmlformats.org/officeDocument/2006/relationships/image" Target="../media/image353.png"/><Relationship Id="rId22" Type="http://schemas.openxmlformats.org/officeDocument/2006/relationships/image" Target="../media/image35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Relationship Id="rId15" Type="http://schemas.openxmlformats.org/officeDocument/2006/relationships/image" Target="../media/image368.png"/><Relationship Id="rId16" Type="http://schemas.openxmlformats.org/officeDocument/2006/relationships/image" Target="../media/image369.png"/><Relationship Id="rId17" Type="http://schemas.openxmlformats.org/officeDocument/2006/relationships/image" Target="../media/image370.png"/><Relationship Id="rId18" Type="http://schemas.openxmlformats.org/officeDocument/2006/relationships/image" Target="../media/image371.png"/><Relationship Id="rId19" Type="http://schemas.openxmlformats.org/officeDocument/2006/relationships/image" Target="../media/image372.png"/><Relationship Id="rId20" Type="http://schemas.openxmlformats.org/officeDocument/2006/relationships/image" Target="../media/image373.png"/><Relationship Id="rId21" Type="http://schemas.openxmlformats.org/officeDocument/2006/relationships/image" Target="../media/image37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2.png"/><Relationship Id="rId3" Type="http://schemas.openxmlformats.org/officeDocument/2006/relationships/image" Target="../media/image393.png"/><Relationship Id="rId4" Type="http://schemas.openxmlformats.org/officeDocument/2006/relationships/image" Target="../media/image394.png"/><Relationship Id="rId5" Type="http://schemas.openxmlformats.org/officeDocument/2006/relationships/image" Target="../media/image395.png"/><Relationship Id="rId6" Type="http://schemas.openxmlformats.org/officeDocument/2006/relationships/image" Target="../media/image396.png"/><Relationship Id="rId7" Type="http://schemas.openxmlformats.org/officeDocument/2006/relationships/image" Target="../media/image397.png"/><Relationship Id="rId8" Type="http://schemas.openxmlformats.org/officeDocument/2006/relationships/image" Target="../media/image398.png"/><Relationship Id="rId9" Type="http://schemas.openxmlformats.org/officeDocument/2006/relationships/image" Target="../media/image399.png"/><Relationship Id="rId10" Type="http://schemas.openxmlformats.org/officeDocument/2006/relationships/image" Target="../media/image400.png"/><Relationship Id="rId11" Type="http://schemas.openxmlformats.org/officeDocument/2006/relationships/image" Target="../media/image401.png"/><Relationship Id="rId12" Type="http://schemas.openxmlformats.org/officeDocument/2006/relationships/image" Target="../media/image40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6.png"/><Relationship Id="rId3" Type="http://schemas.openxmlformats.org/officeDocument/2006/relationships/image" Target="../media/image417.png"/><Relationship Id="rId4" Type="http://schemas.openxmlformats.org/officeDocument/2006/relationships/image" Target="../media/image418.png"/><Relationship Id="rId5" Type="http://schemas.openxmlformats.org/officeDocument/2006/relationships/image" Target="../media/image419.png"/><Relationship Id="rId6" Type="http://schemas.openxmlformats.org/officeDocument/2006/relationships/image" Target="../media/image420.png"/><Relationship Id="rId7" Type="http://schemas.openxmlformats.org/officeDocument/2006/relationships/image" Target="../media/image421.png"/><Relationship Id="rId8" Type="http://schemas.openxmlformats.org/officeDocument/2006/relationships/image" Target="../media/image422.png"/><Relationship Id="rId9" Type="http://schemas.openxmlformats.org/officeDocument/2006/relationships/image" Target="../media/image423.png"/><Relationship Id="rId10" Type="http://schemas.openxmlformats.org/officeDocument/2006/relationships/image" Target="../media/image424.png"/><Relationship Id="rId11" Type="http://schemas.openxmlformats.org/officeDocument/2006/relationships/image" Target="../media/image425.png"/><Relationship Id="rId12" Type="http://schemas.openxmlformats.org/officeDocument/2006/relationships/image" Target="../media/image426.png"/><Relationship Id="rId13" Type="http://schemas.openxmlformats.org/officeDocument/2006/relationships/image" Target="../media/image427.png"/><Relationship Id="rId14" Type="http://schemas.openxmlformats.org/officeDocument/2006/relationships/image" Target="../media/image428.png"/><Relationship Id="rId15" Type="http://schemas.openxmlformats.org/officeDocument/2006/relationships/image" Target="../media/image429.png"/><Relationship Id="rId16" Type="http://schemas.openxmlformats.org/officeDocument/2006/relationships/image" Target="../media/image430.png"/><Relationship Id="rId17" Type="http://schemas.openxmlformats.org/officeDocument/2006/relationships/image" Target="../media/image431.png"/><Relationship Id="rId18" Type="http://schemas.openxmlformats.org/officeDocument/2006/relationships/image" Target="../media/image432.png"/><Relationship Id="rId19" Type="http://schemas.openxmlformats.org/officeDocument/2006/relationships/image" Target="../media/image433.png"/><Relationship Id="rId20" Type="http://schemas.openxmlformats.org/officeDocument/2006/relationships/image" Target="../media/image434.png"/><Relationship Id="rId21" Type="http://schemas.openxmlformats.org/officeDocument/2006/relationships/image" Target="../media/image435.png"/><Relationship Id="rId22" Type="http://schemas.openxmlformats.org/officeDocument/2006/relationships/image" Target="../media/image436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7.png"/><Relationship Id="rId3" Type="http://schemas.openxmlformats.org/officeDocument/2006/relationships/image" Target="../media/image438.png"/><Relationship Id="rId4" Type="http://schemas.openxmlformats.org/officeDocument/2006/relationships/image" Target="../media/image439.png"/><Relationship Id="rId5" Type="http://schemas.openxmlformats.org/officeDocument/2006/relationships/image" Target="../media/image440.png"/><Relationship Id="rId6" Type="http://schemas.openxmlformats.org/officeDocument/2006/relationships/image" Target="../media/image441.png"/><Relationship Id="rId7" Type="http://schemas.openxmlformats.org/officeDocument/2006/relationships/image" Target="../media/image442.png"/><Relationship Id="rId8" Type="http://schemas.openxmlformats.org/officeDocument/2006/relationships/image" Target="../media/image443.png"/><Relationship Id="rId9" Type="http://schemas.openxmlformats.org/officeDocument/2006/relationships/image" Target="../media/image444.png"/><Relationship Id="rId10" Type="http://schemas.openxmlformats.org/officeDocument/2006/relationships/image" Target="../media/image445.png"/><Relationship Id="rId11" Type="http://schemas.openxmlformats.org/officeDocument/2006/relationships/image" Target="../media/image446.png"/><Relationship Id="rId12" Type="http://schemas.openxmlformats.org/officeDocument/2006/relationships/image" Target="../media/image447.png"/><Relationship Id="rId13" Type="http://schemas.openxmlformats.org/officeDocument/2006/relationships/image" Target="../media/image448.png"/><Relationship Id="rId14" Type="http://schemas.openxmlformats.org/officeDocument/2006/relationships/image" Target="../media/image44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0.png"/><Relationship Id="rId3" Type="http://schemas.openxmlformats.org/officeDocument/2006/relationships/image" Target="../media/image451.png"/><Relationship Id="rId4" Type="http://schemas.openxmlformats.org/officeDocument/2006/relationships/image" Target="../media/image452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455.png"/><Relationship Id="rId8" Type="http://schemas.openxmlformats.org/officeDocument/2006/relationships/image" Target="../media/image456.png"/><Relationship Id="rId9" Type="http://schemas.openxmlformats.org/officeDocument/2006/relationships/image" Target="../media/image457.png"/><Relationship Id="rId10" Type="http://schemas.openxmlformats.org/officeDocument/2006/relationships/image" Target="../media/image458.png"/><Relationship Id="rId11" Type="http://schemas.openxmlformats.org/officeDocument/2006/relationships/image" Target="../media/image459.png"/><Relationship Id="rId12" Type="http://schemas.openxmlformats.org/officeDocument/2006/relationships/image" Target="../media/image460.png"/><Relationship Id="rId13" Type="http://schemas.openxmlformats.org/officeDocument/2006/relationships/image" Target="../media/image461.png"/><Relationship Id="rId14" Type="http://schemas.openxmlformats.org/officeDocument/2006/relationships/image" Target="../media/image46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3.png"/><Relationship Id="rId3" Type="http://schemas.openxmlformats.org/officeDocument/2006/relationships/image" Target="../media/image464.png"/><Relationship Id="rId4" Type="http://schemas.openxmlformats.org/officeDocument/2006/relationships/image" Target="../media/image465.png"/><Relationship Id="rId5" Type="http://schemas.openxmlformats.org/officeDocument/2006/relationships/image" Target="../media/image466.png"/><Relationship Id="rId6" Type="http://schemas.openxmlformats.org/officeDocument/2006/relationships/image" Target="../media/image467.png"/><Relationship Id="rId7" Type="http://schemas.openxmlformats.org/officeDocument/2006/relationships/image" Target="../media/image468.png"/><Relationship Id="rId8" Type="http://schemas.openxmlformats.org/officeDocument/2006/relationships/image" Target="../media/image469.png"/><Relationship Id="rId9" Type="http://schemas.openxmlformats.org/officeDocument/2006/relationships/image" Target="../media/image47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1.png"/><Relationship Id="rId3" Type="http://schemas.openxmlformats.org/officeDocument/2006/relationships/image" Target="../media/image472.png"/><Relationship Id="rId4" Type="http://schemas.openxmlformats.org/officeDocument/2006/relationships/image" Target="../media/image473.png"/><Relationship Id="rId5" Type="http://schemas.openxmlformats.org/officeDocument/2006/relationships/image" Target="../media/image474.png"/><Relationship Id="rId6" Type="http://schemas.openxmlformats.org/officeDocument/2006/relationships/image" Target="../media/image475.png"/><Relationship Id="rId7" Type="http://schemas.openxmlformats.org/officeDocument/2006/relationships/image" Target="../media/image476.png"/><Relationship Id="rId8" Type="http://schemas.openxmlformats.org/officeDocument/2006/relationships/image" Target="../media/image477.png"/><Relationship Id="rId9" Type="http://schemas.openxmlformats.org/officeDocument/2006/relationships/image" Target="../media/image478.png"/><Relationship Id="rId10" Type="http://schemas.openxmlformats.org/officeDocument/2006/relationships/image" Target="../media/image479.png"/><Relationship Id="rId11" Type="http://schemas.openxmlformats.org/officeDocument/2006/relationships/image" Target="../media/image480.png"/><Relationship Id="rId12" Type="http://schemas.openxmlformats.org/officeDocument/2006/relationships/image" Target="../media/image481.png"/><Relationship Id="rId13" Type="http://schemas.openxmlformats.org/officeDocument/2006/relationships/image" Target="../media/image482.png"/><Relationship Id="rId14" Type="http://schemas.openxmlformats.org/officeDocument/2006/relationships/image" Target="../media/image483.png"/><Relationship Id="rId15" Type="http://schemas.openxmlformats.org/officeDocument/2006/relationships/image" Target="../media/image484.png"/><Relationship Id="rId16" Type="http://schemas.openxmlformats.org/officeDocument/2006/relationships/image" Target="../media/image485.png"/><Relationship Id="rId17" Type="http://schemas.openxmlformats.org/officeDocument/2006/relationships/image" Target="../media/image486.png"/><Relationship Id="rId18" Type="http://schemas.openxmlformats.org/officeDocument/2006/relationships/image" Target="../media/image487.png"/><Relationship Id="rId19" Type="http://schemas.openxmlformats.org/officeDocument/2006/relationships/image" Target="../media/image488.png"/><Relationship Id="rId20" Type="http://schemas.openxmlformats.org/officeDocument/2006/relationships/image" Target="../media/image489.png"/><Relationship Id="rId21" Type="http://schemas.openxmlformats.org/officeDocument/2006/relationships/image" Target="../media/image490.png"/><Relationship Id="rId22" Type="http://schemas.openxmlformats.org/officeDocument/2006/relationships/image" Target="../media/image491.png"/><Relationship Id="rId23" Type="http://schemas.openxmlformats.org/officeDocument/2006/relationships/image" Target="../media/image492.png"/><Relationship Id="rId24" Type="http://schemas.openxmlformats.org/officeDocument/2006/relationships/image" Target="../media/image493.png"/><Relationship Id="rId25" Type="http://schemas.openxmlformats.org/officeDocument/2006/relationships/image" Target="../media/image494.png"/><Relationship Id="rId26" Type="http://schemas.openxmlformats.org/officeDocument/2006/relationships/image" Target="../media/image495.png"/><Relationship Id="rId27" Type="http://schemas.openxmlformats.org/officeDocument/2006/relationships/image" Target="../media/image496.png"/><Relationship Id="rId28" Type="http://schemas.openxmlformats.org/officeDocument/2006/relationships/image" Target="../media/image497.png"/><Relationship Id="rId29" Type="http://schemas.openxmlformats.org/officeDocument/2006/relationships/image" Target="../media/image498.png"/><Relationship Id="rId30" Type="http://schemas.openxmlformats.org/officeDocument/2006/relationships/image" Target="../media/image499.png"/><Relationship Id="rId31" Type="http://schemas.openxmlformats.org/officeDocument/2006/relationships/image" Target="../media/image500.png"/><Relationship Id="rId32" Type="http://schemas.openxmlformats.org/officeDocument/2006/relationships/image" Target="../media/image501.png"/><Relationship Id="rId33" Type="http://schemas.openxmlformats.org/officeDocument/2006/relationships/image" Target="../media/image502.png"/><Relationship Id="rId34" Type="http://schemas.openxmlformats.org/officeDocument/2006/relationships/image" Target="../media/image503.png"/><Relationship Id="rId35" Type="http://schemas.openxmlformats.org/officeDocument/2006/relationships/image" Target="../media/image504.png"/><Relationship Id="rId36" Type="http://schemas.openxmlformats.org/officeDocument/2006/relationships/image" Target="../media/image505.png"/><Relationship Id="rId37" Type="http://schemas.openxmlformats.org/officeDocument/2006/relationships/image" Target="../media/image506.png"/><Relationship Id="rId38" Type="http://schemas.openxmlformats.org/officeDocument/2006/relationships/image" Target="../media/image507.png"/><Relationship Id="rId39" Type="http://schemas.openxmlformats.org/officeDocument/2006/relationships/image" Target="../media/image508.png"/><Relationship Id="rId40" Type="http://schemas.openxmlformats.org/officeDocument/2006/relationships/image" Target="../media/image509.png"/><Relationship Id="rId41" Type="http://schemas.openxmlformats.org/officeDocument/2006/relationships/image" Target="../media/image510.png"/><Relationship Id="rId42" Type="http://schemas.openxmlformats.org/officeDocument/2006/relationships/image" Target="../media/image511.png"/><Relationship Id="rId43" Type="http://schemas.openxmlformats.org/officeDocument/2006/relationships/image" Target="../media/image512.png"/><Relationship Id="rId44" Type="http://schemas.openxmlformats.org/officeDocument/2006/relationships/image" Target="../media/image513.png"/><Relationship Id="rId45" Type="http://schemas.openxmlformats.org/officeDocument/2006/relationships/image" Target="../media/image514.png"/><Relationship Id="rId46" Type="http://schemas.openxmlformats.org/officeDocument/2006/relationships/image" Target="../media/image515.png"/><Relationship Id="rId47" Type="http://schemas.openxmlformats.org/officeDocument/2006/relationships/image" Target="../media/image516.png"/><Relationship Id="rId48" Type="http://schemas.openxmlformats.org/officeDocument/2006/relationships/image" Target="../media/image517.png"/><Relationship Id="rId49" Type="http://schemas.openxmlformats.org/officeDocument/2006/relationships/image" Target="../media/image518.png"/><Relationship Id="rId50" Type="http://schemas.openxmlformats.org/officeDocument/2006/relationships/image" Target="../media/image519.png"/><Relationship Id="rId51" Type="http://schemas.openxmlformats.org/officeDocument/2006/relationships/image" Target="../media/image520.png"/><Relationship Id="rId52" Type="http://schemas.openxmlformats.org/officeDocument/2006/relationships/image" Target="../media/image521.png"/><Relationship Id="rId53" Type="http://schemas.openxmlformats.org/officeDocument/2006/relationships/image" Target="../media/image522.png"/><Relationship Id="rId54" Type="http://schemas.openxmlformats.org/officeDocument/2006/relationships/image" Target="../media/image523.png"/><Relationship Id="rId55" Type="http://schemas.openxmlformats.org/officeDocument/2006/relationships/image" Target="../media/image524.png"/><Relationship Id="rId56" Type="http://schemas.openxmlformats.org/officeDocument/2006/relationships/image" Target="../media/image525.png"/><Relationship Id="rId57" Type="http://schemas.openxmlformats.org/officeDocument/2006/relationships/image" Target="../media/image526.png"/><Relationship Id="rId58" Type="http://schemas.openxmlformats.org/officeDocument/2006/relationships/image" Target="../media/image527.png"/><Relationship Id="rId59" Type="http://schemas.openxmlformats.org/officeDocument/2006/relationships/image" Target="../media/image528.png"/><Relationship Id="rId60" Type="http://schemas.openxmlformats.org/officeDocument/2006/relationships/image" Target="../media/image529.png"/><Relationship Id="rId61" Type="http://schemas.openxmlformats.org/officeDocument/2006/relationships/image" Target="../media/image530.png"/><Relationship Id="rId62" Type="http://schemas.openxmlformats.org/officeDocument/2006/relationships/image" Target="../media/image531.png"/><Relationship Id="rId63" Type="http://schemas.openxmlformats.org/officeDocument/2006/relationships/image" Target="../media/image532.png"/><Relationship Id="rId64" Type="http://schemas.openxmlformats.org/officeDocument/2006/relationships/image" Target="../media/image533.png"/><Relationship Id="rId65" Type="http://schemas.openxmlformats.org/officeDocument/2006/relationships/image" Target="../media/image534.png"/><Relationship Id="rId66" Type="http://schemas.openxmlformats.org/officeDocument/2006/relationships/image" Target="../media/image535.png"/><Relationship Id="rId67" Type="http://schemas.openxmlformats.org/officeDocument/2006/relationships/image" Target="../media/image536.png"/><Relationship Id="rId68" Type="http://schemas.openxmlformats.org/officeDocument/2006/relationships/image" Target="../media/image537.png"/><Relationship Id="rId69" Type="http://schemas.openxmlformats.org/officeDocument/2006/relationships/image" Target="../media/image538.png"/><Relationship Id="rId70" Type="http://schemas.openxmlformats.org/officeDocument/2006/relationships/image" Target="../media/image539.png"/><Relationship Id="rId71" Type="http://schemas.openxmlformats.org/officeDocument/2006/relationships/image" Target="../media/image540.png"/><Relationship Id="rId72" Type="http://schemas.openxmlformats.org/officeDocument/2006/relationships/image" Target="../media/image541.png"/><Relationship Id="rId73" Type="http://schemas.openxmlformats.org/officeDocument/2006/relationships/image" Target="../media/image542.png"/><Relationship Id="rId74" Type="http://schemas.openxmlformats.org/officeDocument/2006/relationships/image" Target="../media/image543.png"/><Relationship Id="rId75" Type="http://schemas.openxmlformats.org/officeDocument/2006/relationships/image" Target="../media/image544.png"/><Relationship Id="rId76" Type="http://schemas.openxmlformats.org/officeDocument/2006/relationships/image" Target="../media/image545.png"/><Relationship Id="rId77" Type="http://schemas.openxmlformats.org/officeDocument/2006/relationships/image" Target="../media/image546.png"/><Relationship Id="rId78" Type="http://schemas.openxmlformats.org/officeDocument/2006/relationships/image" Target="../media/image547.png"/><Relationship Id="rId79" Type="http://schemas.openxmlformats.org/officeDocument/2006/relationships/image" Target="../media/image548.png"/><Relationship Id="rId80" Type="http://schemas.openxmlformats.org/officeDocument/2006/relationships/image" Target="../media/image549.png"/><Relationship Id="rId81" Type="http://schemas.openxmlformats.org/officeDocument/2006/relationships/image" Target="../media/image550.png"/><Relationship Id="rId82" Type="http://schemas.openxmlformats.org/officeDocument/2006/relationships/image" Target="../media/image551.png"/><Relationship Id="rId83" Type="http://schemas.openxmlformats.org/officeDocument/2006/relationships/image" Target="../media/image552.png"/><Relationship Id="rId84" Type="http://schemas.openxmlformats.org/officeDocument/2006/relationships/image" Target="../media/image553.png"/><Relationship Id="rId85" Type="http://schemas.openxmlformats.org/officeDocument/2006/relationships/image" Target="../media/image554.png"/><Relationship Id="rId86" Type="http://schemas.openxmlformats.org/officeDocument/2006/relationships/image" Target="../media/image555.png"/><Relationship Id="rId87" Type="http://schemas.openxmlformats.org/officeDocument/2006/relationships/image" Target="../media/image556.png"/><Relationship Id="rId88" Type="http://schemas.openxmlformats.org/officeDocument/2006/relationships/image" Target="../media/image557.png"/><Relationship Id="rId89" Type="http://schemas.openxmlformats.org/officeDocument/2006/relationships/image" Target="../media/image558.png"/><Relationship Id="rId90" Type="http://schemas.openxmlformats.org/officeDocument/2006/relationships/image" Target="../media/image559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0.png"/><Relationship Id="rId3" Type="http://schemas.openxmlformats.org/officeDocument/2006/relationships/image" Target="../media/image561.png"/><Relationship Id="rId4" Type="http://schemas.openxmlformats.org/officeDocument/2006/relationships/image" Target="../media/image562.png"/><Relationship Id="rId5" Type="http://schemas.openxmlformats.org/officeDocument/2006/relationships/image" Target="../media/image563.png"/><Relationship Id="rId6" Type="http://schemas.openxmlformats.org/officeDocument/2006/relationships/image" Target="../media/image564.png"/><Relationship Id="rId7" Type="http://schemas.openxmlformats.org/officeDocument/2006/relationships/image" Target="../media/image565.png"/><Relationship Id="rId8" Type="http://schemas.openxmlformats.org/officeDocument/2006/relationships/image" Target="../media/image566.png"/><Relationship Id="rId9" Type="http://schemas.openxmlformats.org/officeDocument/2006/relationships/image" Target="../media/image567.png"/><Relationship Id="rId10" Type="http://schemas.openxmlformats.org/officeDocument/2006/relationships/image" Target="../media/image568.png"/><Relationship Id="rId11" Type="http://schemas.openxmlformats.org/officeDocument/2006/relationships/image" Target="../media/image569.png"/><Relationship Id="rId12" Type="http://schemas.openxmlformats.org/officeDocument/2006/relationships/image" Target="../media/image570.png"/><Relationship Id="rId13" Type="http://schemas.openxmlformats.org/officeDocument/2006/relationships/image" Target="../media/image571.png"/><Relationship Id="rId14" Type="http://schemas.openxmlformats.org/officeDocument/2006/relationships/image" Target="../media/image572.png"/><Relationship Id="rId15" Type="http://schemas.openxmlformats.org/officeDocument/2006/relationships/image" Target="../media/image573.png"/><Relationship Id="rId16" Type="http://schemas.openxmlformats.org/officeDocument/2006/relationships/image" Target="../media/image57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5.png"/><Relationship Id="rId3" Type="http://schemas.openxmlformats.org/officeDocument/2006/relationships/image" Target="../media/image576.png"/><Relationship Id="rId4" Type="http://schemas.openxmlformats.org/officeDocument/2006/relationships/image" Target="../media/image577.png"/><Relationship Id="rId5" Type="http://schemas.openxmlformats.org/officeDocument/2006/relationships/image" Target="../media/image578.png"/><Relationship Id="rId6" Type="http://schemas.openxmlformats.org/officeDocument/2006/relationships/image" Target="../media/image57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Relationship Id="rId21" Type="http://schemas.openxmlformats.org/officeDocument/2006/relationships/image" Target="../media/image50.png"/><Relationship Id="rId22" Type="http://schemas.openxmlformats.org/officeDocument/2006/relationships/image" Target="../media/image51.png"/><Relationship Id="rId23" Type="http://schemas.openxmlformats.org/officeDocument/2006/relationships/image" Target="../media/image52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0.png"/><Relationship Id="rId3" Type="http://schemas.openxmlformats.org/officeDocument/2006/relationships/image" Target="../media/image581.png"/><Relationship Id="rId4" Type="http://schemas.openxmlformats.org/officeDocument/2006/relationships/image" Target="../media/image582.png"/><Relationship Id="rId5" Type="http://schemas.openxmlformats.org/officeDocument/2006/relationships/image" Target="../media/image583.png"/><Relationship Id="rId6" Type="http://schemas.openxmlformats.org/officeDocument/2006/relationships/image" Target="../media/image584.png"/><Relationship Id="rId7" Type="http://schemas.openxmlformats.org/officeDocument/2006/relationships/image" Target="../media/image585.png"/><Relationship Id="rId8" Type="http://schemas.openxmlformats.org/officeDocument/2006/relationships/image" Target="../media/image586.png"/><Relationship Id="rId9" Type="http://schemas.openxmlformats.org/officeDocument/2006/relationships/image" Target="../media/image587.png"/><Relationship Id="rId10" Type="http://schemas.openxmlformats.org/officeDocument/2006/relationships/image" Target="../media/image588.png"/><Relationship Id="rId11" Type="http://schemas.openxmlformats.org/officeDocument/2006/relationships/image" Target="../media/image589.png"/><Relationship Id="rId12" Type="http://schemas.openxmlformats.org/officeDocument/2006/relationships/image" Target="../media/image590.png"/><Relationship Id="rId13" Type="http://schemas.openxmlformats.org/officeDocument/2006/relationships/image" Target="../media/image591.png"/><Relationship Id="rId14" Type="http://schemas.openxmlformats.org/officeDocument/2006/relationships/image" Target="../media/image592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3.png"/><Relationship Id="rId3" Type="http://schemas.openxmlformats.org/officeDocument/2006/relationships/image" Target="../media/image594.png"/><Relationship Id="rId4" Type="http://schemas.openxmlformats.org/officeDocument/2006/relationships/image" Target="../media/image595.png"/><Relationship Id="rId5" Type="http://schemas.openxmlformats.org/officeDocument/2006/relationships/image" Target="../media/image596.png"/><Relationship Id="rId6" Type="http://schemas.openxmlformats.org/officeDocument/2006/relationships/image" Target="../media/image597.png"/><Relationship Id="rId7" Type="http://schemas.openxmlformats.org/officeDocument/2006/relationships/image" Target="../media/image598.png"/><Relationship Id="rId8" Type="http://schemas.openxmlformats.org/officeDocument/2006/relationships/image" Target="../media/image599.png"/><Relationship Id="rId9" Type="http://schemas.openxmlformats.org/officeDocument/2006/relationships/image" Target="../media/image600.png"/><Relationship Id="rId10" Type="http://schemas.openxmlformats.org/officeDocument/2006/relationships/image" Target="../media/image601.png"/><Relationship Id="rId11" Type="http://schemas.openxmlformats.org/officeDocument/2006/relationships/image" Target="../media/image602.png"/><Relationship Id="rId12" Type="http://schemas.openxmlformats.org/officeDocument/2006/relationships/image" Target="../media/image603.png"/><Relationship Id="rId13" Type="http://schemas.openxmlformats.org/officeDocument/2006/relationships/image" Target="../media/image604.png"/><Relationship Id="rId14" Type="http://schemas.openxmlformats.org/officeDocument/2006/relationships/image" Target="../media/image605.png"/><Relationship Id="rId15" Type="http://schemas.openxmlformats.org/officeDocument/2006/relationships/image" Target="../media/image606.png"/><Relationship Id="rId16" Type="http://schemas.openxmlformats.org/officeDocument/2006/relationships/image" Target="../media/image607.png"/><Relationship Id="rId17" Type="http://schemas.openxmlformats.org/officeDocument/2006/relationships/image" Target="../media/image60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9.png"/><Relationship Id="rId3" Type="http://schemas.openxmlformats.org/officeDocument/2006/relationships/image" Target="../media/image610.png"/><Relationship Id="rId4" Type="http://schemas.openxmlformats.org/officeDocument/2006/relationships/image" Target="../media/image611.png"/><Relationship Id="rId5" Type="http://schemas.openxmlformats.org/officeDocument/2006/relationships/image" Target="../media/image612.png"/><Relationship Id="rId6" Type="http://schemas.openxmlformats.org/officeDocument/2006/relationships/image" Target="../media/image613.png"/><Relationship Id="rId7" Type="http://schemas.openxmlformats.org/officeDocument/2006/relationships/image" Target="../media/image614.png"/><Relationship Id="rId8" Type="http://schemas.openxmlformats.org/officeDocument/2006/relationships/image" Target="../media/image615.png"/><Relationship Id="rId9" Type="http://schemas.openxmlformats.org/officeDocument/2006/relationships/image" Target="../media/image616.png"/><Relationship Id="rId10" Type="http://schemas.openxmlformats.org/officeDocument/2006/relationships/image" Target="../media/image617.png"/><Relationship Id="rId11" Type="http://schemas.openxmlformats.org/officeDocument/2006/relationships/image" Target="../media/image618.png"/><Relationship Id="rId12" Type="http://schemas.openxmlformats.org/officeDocument/2006/relationships/image" Target="../media/image61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0.png"/><Relationship Id="rId3" Type="http://schemas.openxmlformats.org/officeDocument/2006/relationships/image" Target="../media/image621.png"/><Relationship Id="rId4" Type="http://schemas.openxmlformats.org/officeDocument/2006/relationships/image" Target="../media/image622.png"/><Relationship Id="rId5" Type="http://schemas.openxmlformats.org/officeDocument/2006/relationships/image" Target="../media/image623.png"/><Relationship Id="rId6" Type="http://schemas.openxmlformats.org/officeDocument/2006/relationships/image" Target="../media/image624.png"/><Relationship Id="rId7" Type="http://schemas.openxmlformats.org/officeDocument/2006/relationships/image" Target="../media/image625.png"/><Relationship Id="rId8" Type="http://schemas.openxmlformats.org/officeDocument/2006/relationships/image" Target="../media/image626.png"/><Relationship Id="rId9" Type="http://schemas.openxmlformats.org/officeDocument/2006/relationships/image" Target="../media/image627.png"/><Relationship Id="rId10" Type="http://schemas.openxmlformats.org/officeDocument/2006/relationships/image" Target="../media/image628.png"/><Relationship Id="rId11" Type="http://schemas.openxmlformats.org/officeDocument/2006/relationships/image" Target="../media/image629.png"/><Relationship Id="rId12" Type="http://schemas.openxmlformats.org/officeDocument/2006/relationships/image" Target="../media/image63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1.png"/><Relationship Id="rId3" Type="http://schemas.openxmlformats.org/officeDocument/2006/relationships/image" Target="../media/image632.png"/><Relationship Id="rId4" Type="http://schemas.openxmlformats.org/officeDocument/2006/relationships/image" Target="../media/image633.png"/><Relationship Id="rId5" Type="http://schemas.openxmlformats.org/officeDocument/2006/relationships/image" Target="../media/image634.png"/><Relationship Id="rId6" Type="http://schemas.openxmlformats.org/officeDocument/2006/relationships/image" Target="../media/image635.png"/><Relationship Id="rId7" Type="http://schemas.openxmlformats.org/officeDocument/2006/relationships/image" Target="../media/image636.png"/><Relationship Id="rId8" Type="http://schemas.openxmlformats.org/officeDocument/2006/relationships/image" Target="../media/image637.png"/><Relationship Id="rId9" Type="http://schemas.openxmlformats.org/officeDocument/2006/relationships/image" Target="../media/image638.png"/><Relationship Id="rId10" Type="http://schemas.openxmlformats.org/officeDocument/2006/relationships/image" Target="../media/image639.png"/><Relationship Id="rId11" Type="http://schemas.openxmlformats.org/officeDocument/2006/relationships/image" Target="../media/image640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1.png"/><Relationship Id="rId3" Type="http://schemas.openxmlformats.org/officeDocument/2006/relationships/image" Target="../media/image642.png"/><Relationship Id="rId4" Type="http://schemas.openxmlformats.org/officeDocument/2006/relationships/image" Target="../media/image643.png"/><Relationship Id="rId5" Type="http://schemas.openxmlformats.org/officeDocument/2006/relationships/image" Target="../media/image644.png"/><Relationship Id="rId6" Type="http://schemas.openxmlformats.org/officeDocument/2006/relationships/image" Target="../media/image645.png"/><Relationship Id="rId7" Type="http://schemas.openxmlformats.org/officeDocument/2006/relationships/image" Target="../media/image646.png"/><Relationship Id="rId8" Type="http://schemas.openxmlformats.org/officeDocument/2006/relationships/image" Target="../media/image647.png"/><Relationship Id="rId9" Type="http://schemas.openxmlformats.org/officeDocument/2006/relationships/image" Target="../media/image648.png"/><Relationship Id="rId10" Type="http://schemas.openxmlformats.org/officeDocument/2006/relationships/image" Target="../media/image649.png"/><Relationship Id="rId11" Type="http://schemas.openxmlformats.org/officeDocument/2006/relationships/image" Target="../media/image650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1.png"/><Relationship Id="rId3" Type="http://schemas.openxmlformats.org/officeDocument/2006/relationships/image" Target="../media/image652.png"/><Relationship Id="rId4" Type="http://schemas.openxmlformats.org/officeDocument/2006/relationships/image" Target="../media/image653.png"/><Relationship Id="rId5" Type="http://schemas.openxmlformats.org/officeDocument/2006/relationships/image" Target="../media/image654.png"/><Relationship Id="rId6" Type="http://schemas.openxmlformats.org/officeDocument/2006/relationships/image" Target="../media/image655.png"/><Relationship Id="rId7" Type="http://schemas.openxmlformats.org/officeDocument/2006/relationships/image" Target="../media/image656.png"/><Relationship Id="rId8" Type="http://schemas.openxmlformats.org/officeDocument/2006/relationships/image" Target="../media/image657.png"/><Relationship Id="rId9" Type="http://schemas.openxmlformats.org/officeDocument/2006/relationships/image" Target="../media/image658.png"/><Relationship Id="rId10" Type="http://schemas.openxmlformats.org/officeDocument/2006/relationships/image" Target="../media/image659.png"/><Relationship Id="rId11" Type="http://schemas.openxmlformats.org/officeDocument/2006/relationships/image" Target="../media/image660.png"/><Relationship Id="rId12" Type="http://schemas.openxmlformats.org/officeDocument/2006/relationships/image" Target="../media/image661.png"/><Relationship Id="rId13" Type="http://schemas.openxmlformats.org/officeDocument/2006/relationships/image" Target="../media/image66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3.png"/><Relationship Id="rId3" Type="http://schemas.openxmlformats.org/officeDocument/2006/relationships/image" Target="../media/image664.png"/><Relationship Id="rId4" Type="http://schemas.openxmlformats.org/officeDocument/2006/relationships/image" Target="../media/image665.png"/><Relationship Id="rId5" Type="http://schemas.openxmlformats.org/officeDocument/2006/relationships/image" Target="../media/image666.png"/><Relationship Id="rId6" Type="http://schemas.openxmlformats.org/officeDocument/2006/relationships/image" Target="../media/image667.png"/><Relationship Id="rId7" Type="http://schemas.openxmlformats.org/officeDocument/2006/relationships/image" Target="../media/image668.png"/><Relationship Id="rId8" Type="http://schemas.openxmlformats.org/officeDocument/2006/relationships/image" Target="../media/image669.png"/><Relationship Id="rId9" Type="http://schemas.openxmlformats.org/officeDocument/2006/relationships/image" Target="../media/image670.png"/><Relationship Id="rId10" Type="http://schemas.openxmlformats.org/officeDocument/2006/relationships/image" Target="../media/image671.png"/><Relationship Id="rId11" Type="http://schemas.openxmlformats.org/officeDocument/2006/relationships/image" Target="../media/image672.png"/><Relationship Id="rId12" Type="http://schemas.openxmlformats.org/officeDocument/2006/relationships/image" Target="../media/image673.png"/><Relationship Id="rId13" Type="http://schemas.openxmlformats.org/officeDocument/2006/relationships/image" Target="../media/image674.png"/><Relationship Id="rId14" Type="http://schemas.openxmlformats.org/officeDocument/2006/relationships/image" Target="../media/image675.png"/><Relationship Id="rId15" Type="http://schemas.openxmlformats.org/officeDocument/2006/relationships/image" Target="../media/image676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7.png"/><Relationship Id="rId3" Type="http://schemas.openxmlformats.org/officeDocument/2006/relationships/image" Target="../media/image678.png"/><Relationship Id="rId4" Type="http://schemas.openxmlformats.org/officeDocument/2006/relationships/image" Target="../media/image679.png"/><Relationship Id="rId5" Type="http://schemas.openxmlformats.org/officeDocument/2006/relationships/image" Target="../media/image680.png"/><Relationship Id="rId6" Type="http://schemas.openxmlformats.org/officeDocument/2006/relationships/image" Target="../media/image681.png"/><Relationship Id="rId7" Type="http://schemas.openxmlformats.org/officeDocument/2006/relationships/image" Target="../media/image682.png"/><Relationship Id="rId8" Type="http://schemas.openxmlformats.org/officeDocument/2006/relationships/image" Target="../media/image683.png"/><Relationship Id="rId9" Type="http://schemas.openxmlformats.org/officeDocument/2006/relationships/image" Target="../media/image684.png"/><Relationship Id="rId10" Type="http://schemas.openxmlformats.org/officeDocument/2006/relationships/image" Target="../media/image685.png"/><Relationship Id="rId11" Type="http://schemas.openxmlformats.org/officeDocument/2006/relationships/image" Target="../media/image686.pn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690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1.png"/><Relationship Id="rId3" Type="http://schemas.openxmlformats.org/officeDocument/2006/relationships/image" Target="../media/image692.png"/><Relationship Id="rId4" Type="http://schemas.openxmlformats.org/officeDocument/2006/relationships/image" Target="../media/image693.png"/><Relationship Id="rId5" Type="http://schemas.openxmlformats.org/officeDocument/2006/relationships/image" Target="../media/image694.png"/><Relationship Id="rId6" Type="http://schemas.openxmlformats.org/officeDocument/2006/relationships/image" Target="../media/image695.png"/><Relationship Id="rId7" Type="http://schemas.openxmlformats.org/officeDocument/2006/relationships/image" Target="../media/image69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8" Type="http://schemas.openxmlformats.org/officeDocument/2006/relationships/image" Target="../media/image69.png"/><Relationship Id="rId19" Type="http://schemas.openxmlformats.org/officeDocument/2006/relationships/image" Target="../media/image70.png"/><Relationship Id="rId20" Type="http://schemas.openxmlformats.org/officeDocument/2006/relationships/image" Target="../media/image71.png"/><Relationship Id="rId21" Type="http://schemas.openxmlformats.org/officeDocument/2006/relationships/image" Target="../media/image72.png"/><Relationship Id="rId22" Type="http://schemas.openxmlformats.org/officeDocument/2006/relationships/image" Target="../media/image73.png"/><Relationship Id="rId23" Type="http://schemas.openxmlformats.org/officeDocument/2006/relationships/image" Target="../media/image74.png"/><Relationship Id="rId24" Type="http://schemas.openxmlformats.org/officeDocument/2006/relationships/image" Target="../media/image75.png"/><Relationship Id="rId25" Type="http://schemas.openxmlformats.org/officeDocument/2006/relationships/image" Target="../media/image76.png"/><Relationship Id="rId26" Type="http://schemas.openxmlformats.org/officeDocument/2006/relationships/image" Target="../media/image77.png"/><Relationship Id="rId27" Type="http://schemas.openxmlformats.org/officeDocument/2006/relationships/image" Target="../media/image7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82959" y="1132010"/>
            <a:ext cx="4995996" cy="4840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239" y="1130106"/>
            <a:ext cx="2948014" cy="5910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95400" y="5045876"/>
            <a:ext cx="7904437" cy="137143"/>
            <a:chOff x="13095400" y="5045876"/>
            <a:chExt cx="7904437" cy="137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095400" y="5045876"/>
              <a:ext cx="7904437" cy="13714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7109" y="2826216"/>
            <a:ext cx="13422546" cy="34282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509946"/>
            <a:ext cx="18285714" cy="3775769"/>
            <a:chOff x="0" y="6509946"/>
            <a:chExt cx="18285714" cy="3775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509946"/>
              <a:ext cx="18285714" cy="37757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2125" y="6509946"/>
            <a:ext cx="13144116" cy="2702759"/>
            <a:chOff x="1342125" y="6509946"/>
            <a:chExt cx="13144116" cy="2702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2125" y="6509946"/>
              <a:ext cx="13144116" cy="27027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47827" y="7729316"/>
            <a:ext cx="2595774" cy="137143"/>
            <a:chOff x="15747827" y="7729316"/>
            <a:chExt cx="2595774" cy="13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5747827" y="7729316"/>
              <a:ext cx="2595774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430" y="485664"/>
            <a:ext cx="7781298" cy="9242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75899" cy="828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622" y="1345238"/>
            <a:ext cx="14836206" cy="7143"/>
            <a:chOff x="1621622" y="1345238"/>
            <a:chExt cx="14836206" cy="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622" y="1345238"/>
              <a:ext cx="14836206" cy="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478" y="1632716"/>
            <a:ext cx="5649052" cy="6636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40878" y="2436905"/>
            <a:ext cx="11197694" cy="6920087"/>
            <a:chOff x="3440878" y="2436905"/>
            <a:chExt cx="11197694" cy="69200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0878" y="2436905"/>
              <a:ext cx="11197694" cy="6920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40878" y="2436905"/>
            <a:ext cx="11196383" cy="6920087"/>
            <a:chOff x="3440878" y="2436905"/>
            <a:chExt cx="11196383" cy="69200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0878" y="2436905"/>
              <a:ext cx="11196383" cy="69200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430" y="485664"/>
            <a:ext cx="7781298" cy="9242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420" y="502397"/>
            <a:ext cx="975899" cy="828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622" y="1345238"/>
            <a:ext cx="14836206" cy="7143"/>
            <a:chOff x="1621622" y="1345238"/>
            <a:chExt cx="14836206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22" y="1345238"/>
              <a:ext cx="14836206" cy="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4478" y="1647020"/>
            <a:ext cx="5651252" cy="6537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66387" y="7415641"/>
            <a:ext cx="9152940" cy="767627"/>
            <a:chOff x="4566387" y="7415641"/>
            <a:chExt cx="9152940" cy="7676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6387" y="7415641"/>
              <a:ext cx="9152940" cy="7676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2575" y="1617130"/>
            <a:ext cx="7344947" cy="684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430" y="485664"/>
            <a:ext cx="7781298" cy="9242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77146" y="8259460"/>
            <a:ext cx="5700293" cy="7809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420" y="502397"/>
            <a:ext cx="975899" cy="828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622" y="1345238"/>
            <a:ext cx="14836206" cy="7143"/>
            <a:chOff x="1621622" y="1345238"/>
            <a:chExt cx="14836206" cy="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1622" y="1345238"/>
              <a:ext cx="14836206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1619" y="2740476"/>
            <a:ext cx="6171429" cy="4446593"/>
            <a:chOff x="1621619" y="2740476"/>
            <a:chExt cx="6171429" cy="44465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1619" y="2740476"/>
              <a:ext cx="6171429" cy="44465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54010" y="2740476"/>
            <a:ext cx="6171429" cy="4446593"/>
            <a:chOff x="9354010" y="2740476"/>
            <a:chExt cx="6171429" cy="44465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4010" y="2740476"/>
              <a:ext cx="6171429" cy="44465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18041" y="7562961"/>
            <a:ext cx="8984958" cy="5333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23430" y="8493744"/>
            <a:ext cx="3112137" cy="61141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15915" y="9011838"/>
            <a:ext cx="3685714" cy="301309"/>
            <a:chOff x="7215915" y="9011838"/>
            <a:chExt cx="3685714" cy="3013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15915" y="9011838"/>
              <a:ext cx="3685714" cy="301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420" y="502397"/>
            <a:ext cx="975899" cy="828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622" y="1345238"/>
            <a:ext cx="14836206" cy="7143"/>
            <a:chOff x="1621622" y="1345238"/>
            <a:chExt cx="14836206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1622" y="1345238"/>
              <a:ext cx="14836206" cy="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4949" y="1918408"/>
            <a:ext cx="4642394" cy="6868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741" y="3178571"/>
            <a:ext cx="9128482" cy="4778768"/>
            <a:chOff x="1015741" y="3178571"/>
            <a:chExt cx="9128482" cy="47787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5741" y="3178571"/>
              <a:ext cx="9128482" cy="4778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4634" y="3274533"/>
            <a:ext cx="3683887" cy="3950484"/>
            <a:chOff x="11634634" y="3274533"/>
            <a:chExt cx="3683887" cy="39504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34634" y="3274533"/>
              <a:ext cx="3683887" cy="39504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66387" y="8128768"/>
            <a:ext cx="9152940" cy="1156947"/>
            <a:chOff x="4566387" y="8128768"/>
            <a:chExt cx="9152940" cy="11569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66387" y="8128768"/>
              <a:ext cx="9152940" cy="115694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38109" y="8300197"/>
            <a:ext cx="8322768" cy="85697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5430" y="485664"/>
            <a:ext cx="7781298" cy="9242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420" y="502397"/>
            <a:ext cx="975899" cy="828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622" y="1345238"/>
            <a:ext cx="14836206" cy="7143"/>
            <a:chOff x="1621622" y="1345238"/>
            <a:chExt cx="14836206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1622" y="1345238"/>
              <a:ext cx="14836206" cy="714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4945" y="1922640"/>
            <a:ext cx="2723317" cy="6636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29429" y="7957339"/>
            <a:ext cx="6620171" cy="899804"/>
            <a:chOff x="1929429" y="7957339"/>
            <a:chExt cx="6620171" cy="8998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9429" y="7957339"/>
              <a:ext cx="6620171" cy="8998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5001" y="3447619"/>
            <a:ext cx="7181739" cy="3918375"/>
            <a:chOff x="1285001" y="3447619"/>
            <a:chExt cx="7181739" cy="39183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5001" y="3447619"/>
              <a:ext cx="7181739" cy="39183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77572" y="3447619"/>
            <a:ext cx="7715439" cy="3918375"/>
            <a:chOff x="9077572" y="3447619"/>
            <a:chExt cx="7715439" cy="39183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77572" y="3447619"/>
              <a:ext cx="7715439" cy="39183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562129" y="8034230"/>
            <a:ext cx="5292634" cy="7903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01136" y="7938291"/>
            <a:ext cx="855844" cy="662577"/>
            <a:chOff x="6201136" y="7938291"/>
            <a:chExt cx="855844" cy="6625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01136" y="7938291"/>
              <a:ext cx="855844" cy="662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20517" y="7957339"/>
            <a:ext cx="6620171" cy="899804"/>
            <a:chOff x="9920517" y="7957339"/>
            <a:chExt cx="6620171" cy="8998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20517" y="7957339"/>
              <a:ext cx="6620171" cy="89980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53242" y="8034230"/>
            <a:ext cx="5292634" cy="7903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182701" y="7938291"/>
            <a:ext cx="855844" cy="662577"/>
            <a:chOff x="14182701" y="7938291"/>
            <a:chExt cx="855844" cy="6625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182701" y="7938291"/>
              <a:ext cx="855844" cy="66257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91334" y="2583344"/>
            <a:ext cx="9239310" cy="44443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5430" y="485664"/>
            <a:ext cx="7781298" cy="9242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420" y="502397"/>
            <a:ext cx="975899" cy="828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622" y="1345238"/>
            <a:ext cx="14836206" cy="7143"/>
            <a:chOff x="1621622" y="1345238"/>
            <a:chExt cx="14836206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1622" y="1345238"/>
              <a:ext cx="14836206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3465" y="3178571"/>
            <a:ext cx="9896279" cy="5399435"/>
            <a:chOff x="4233465" y="3178571"/>
            <a:chExt cx="9896279" cy="5399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465" y="3178571"/>
              <a:ext cx="9896279" cy="539943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945" y="1922640"/>
            <a:ext cx="2723317" cy="6636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1334" y="2583344"/>
            <a:ext cx="9239310" cy="4444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66105" y="8597055"/>
            <a:ext cx="8963639" cy="717231"/>
            <a:chOff x="5166105" y="8597055"/>
            <a:chExt cx="8963639" cy="7172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66105" y="8597055"/>
              <a:ext cx="8963639" cy="7172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50064" y="8762025"/>
            <a:ext cx="7692187" cy="4444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45430" y="485664"/>
            <a:ext cx="7781298" cy="9242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79908" y="4199079"/>
            <a:ext cx="4582131" cy="27008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75899" cy="828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622" y="1345238"/>
            <a:ext cx="14836206" cy="7143"/>
            <a:chOff x="1621622" y="1345238"/>
            <a:chExt cx="14836206" cy="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622" y="1345238"/>
              <a:ext cx="14836206" cy="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945" y="1922640"/>
            <a:ext cx="9423536" cy="6731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91333" y="3221698"/>
            <a:ext cx="10529020" cy="5269048"/>
            <a:chOff x="1891333" y="3221698"/>
            <a:chExt cx="10529020" cy="526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1333" y="3221698"/>
              <a:ext cx="10529020" cy="52690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30822" y="8490745"/>
            <a:ext cx="6438095" cy="1083199"/>
            <a:chOff x="3630822" y="8490745"/>
            <a:chExt cx="6438095" cy="10831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0822" y="8490745"/>
              <a:ext cx="6438095" cy="10831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41958" y="8637117"/>
            <a:ext cx="5730596" cy="7903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91334" y="2583344"/>
            <a:ext cx="9249444" cy="4444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40017" y="4511270"/>
            <a:ext cx="2820452" cy="24827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665950" y="4059793"/>
            <a:ext cx="3791878" cy="3244045"/>
            <a:chOff x="12665950" y="4059793"/>
            <a:chExt cx="3791878" cy="32440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65950" y="4059793"/>
              <a:ext cx="3791878" cy="32440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45692" y="5374998"/>
            <a:ext cx="774662" cy="433602"/>
            <a:chOff x="11645692" y="5374998"/>
            <a:chExt cx="774662" cy="4336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45692" y="5374998"/>
              <a:ext cx="774662" cy="43360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5430" y="485664"/>
            <a:ext cx="7781298" cy="9242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14971" y="4311235"/>
            <a:ext cx="6171429" cy="5003000"/>
            <a:chOff x="10714971" y="4311235"/>
            <a:chExt cx="6171429" cy="5003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4971" y="4311235"/>
              <a:ext cx="6171429" cy="5003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75899" cy="828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622" y="1345238"/>
            <a:ext cx="14836206" cy="7143"/>
            <a:chOff x="1621622" y="1345238"/>
            <a:chExt cx="14836206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622" y="1345238"/>
              <a:ext cx="14836206" cy="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4945" y="1876773"/>
            <a:ext cx="7176803" cy="7744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7696" y="5948572"/>
            <a:ext cx="9610682" cy="25072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7696" y="2875611"/>
            <a:ext cx="12906510" cy="25072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5430" y="485664"/>
            <a:ext cx="7781298" cy="9242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68279" y="5687758"/>
            <a:ext cx="13549157" cy="2861804"/>
            <a:chOff x="2368279" y="5687758"/>
            <a:chExt cx="13549157" cy="2861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8279" y="5687758"/>
              <a:ext cx="13549157" cy="2861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68279" y="2797619"/>
            <a:ext cx="13549157" cy="2190871"/>
            <a:chOff x="2368279" y="2797619"/>
            <a:chExt cx="13549157" cy="21908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8279" y="2797619"/>
              <a:ext cx="13549157" cy="21908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431" y="485665"/>
            <a:ext cx="4365744" cy="9596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420" y="502397"/>
            <a:ext cx="975842" cy="8140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68279" y="2797619"/>
            <a:ext cx="3135858" cy="2204857"/>
            <a:chOff x="2368279" y="2797619"/>
            <a:chExt cx="3135858" cy="22048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8279" y="2797619"/>
              <a:ext cx="3135858" cy="220485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99050" y="3486489"/>
            <a:ext cx="2722417" cy="8278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68279" y="5687758"/>
            <a:ext cx="3135858" cy="2887201"/>
            <a:chOff x="2368279" y="5687758"/>
            <a:chExt cx="3135858" cy="288720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68279" y="5687758"/>
              <a:ext cx="3135858" cy="288720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9060" y="6712094"/>
            <a:ext cx="2722417" cy="8278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50984" y="3302222"/>
            <a:ext cx="4510484" cy="11771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590985" y="6268899"/>
            <a:ext cx="10148304" cy="17127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4762" y="0"/>
            <a:ext cx="11980952" cy="10285714"/>
            <a:chOff x="6304762" y="0"/>
            <a:chExt cx="1198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62" y="0"/>
              <a:ext cx="1198095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0711" y="1425602"/>
            <a:ext cx="7232551" cy="64107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93" y="5111859"/>
            <a:ext cx="3314265" cy="7005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0480" y="3727716"/>
            <a:ext cx="4696596" cy="161202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8FB8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7386" y="846358"/>
            <a:ext cx="8441922" cy="26856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2060" y="4340968"/>
            <a:ext cx="3155615" cy="269784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38998" y="4340968"/>
            <a:ext cx="3182729" cy="26978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4621" y="4340968"/>
            <a:ext cx="3172901" cy="26978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6380952"/>
            <a:ext cx="18285714" cy="3904762"/>
            <a:chOff x="0" y="6380952"/>
            <a:chExt cx="18285714" cy="3904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380952"/>
              <a:ext cx="18285714" cy="3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15076" y="7258267"/>
            <a:ext cx="1609529" cy="1833938"/>
            <a:chOff x="3815076" y="7258267"/>
            <a:chExt cx="1609529" cy="18339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7458" y="7210649"/>
              <a:ext cx="769586" cy="54776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6987" y="7895793"/>
              <a:ext cx="1397996" cy="12595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12290" y="7258267"/>
            <a:ext cx="2837458" cy="1849813"/>
            <a:chOff x="6612290" y="7258267"/>
            <a:chExt cx="2837458" cy="18498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4672" y="7210649"/>
              <a:ext cx="1351529" cy="55729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4195" y="7895793"/>
              <a:ext cx="1152406" cy="12496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59272" y="7258267"/>
            <a:ext cx="1788347" cy="1437125"/>
            <a:chOff x="9459272" y="7258267"/>
            <a:chExt cx="1788347" cy="14371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11654" y="7210649"/>
              <a:ext cx="1745643" cy="55729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23430" y="7895793"/>
              <a:ext cx="1081111" cy="8428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26577" y="4340968"/>
            <a:ext cx="3172901" cy="2697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037048" y="7258267"/>
            <a:ext cx="2248667" cy="1437123"/>
            <a:chOff x="15037048" y="7258267"/>
            <a:chExt cx="2248667" cy="14371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89430" y="7210649"/>
              <a:ext cx="1754881" cy="55729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998953" y="7895793"/>
              <a:ext cx="1625367" cy="8428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29157" y="4340968"/>
            <a:ext cx="3211339" cy="26978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35524" y="7258267"/>
            <a:ext cx="1954952" cy="1865686"/>
            <a:chOff x="12235524" y="7258267"/>
            <a:chExt cx="1954952" cy="18656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87906" y="7210649"/>
              <a:ext cx="1664967" cy="61633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97430" y="7895793"/>
              <a:ext cx="2004120" cy="12589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60225" y="1748446"/>
            <a:ext cx="3312208" cy="717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430" y="485664"/>
            <a:ext cx="2213289" cy="90855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420" y="502397"/>
            <a:ext cx="976127" cy="841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5310" y="1809841"/>
            <a:ext cx="10074667" cy="7719938"/>
            <a:chOff x="5935310" y="1809841"/>
            <a:chExt cx="10074667" cy="77199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5310" y="1809841"/>
              <a:ext cx="10074667" cy="7719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38095" y="-150566"/>
            <a:ext cx="7047619" cy="10586847"/>
            <a:chOff x="11238095" y="-150566"/>
            <a:chExt cx="7047619" cy="10586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8095" y="-150566"/>
              <a:ext cx="7047619" cy="10586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40081" y="5074286"/>
            <a:ext cx="1628409" cy="137143"/>
            <a:chOff x="16740081" y="5074286"/>
            <a:chExt cx="1628409" cy="13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6740081" y="5074286"/>
              <a:ext cx="1628409" cy="13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0133" y="2811101"/>
            <a:ext cx="7284167" cy="4812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0640" y="1896121"/>
            <a:ext cx="3067274" cy="7172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5847" y="6830822"/>
            <a:ext cx="8572177" cy="14310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6359" y="5817229"/>
            <a:ext cx="3312199" cy="7314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5430" y="485664"/>
            <a:ext cx="2213289" cy="9085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2420" y="502397"/>
            <a:ext cx="976127" cy="8414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1622" y="1345238"/>
            <a:ext cx="6307520" cy="7143"/>
            <a:chOff x="1621622" y="1345238"/>
            <a:chExt cx="6307520" cy="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1622" y="1345238"/>
              <a:ext cx="6307520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86503" y="3709578"/>
            <a:ext cx="3524202" cy="1119840"/>
            <a:chOff x="3786503" y="3709578"/>
            <a:chExt cx="3524202" cy="11198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86503" y="3709578"/>
              <a:ext cx="3524202" cy="11198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18578" y="3465397"/>
            <a:ext cx="4122440" cy="1620317"/>
            <a:chOff x="3518578" y="3465397"/>
            <a:chExt cx="4122440" cy="16203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18578" y="3465397"/>
              <a:ext cx="4122440" cy="1620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7181" y="1409524"/>
            <a:ext cx="8868571" cy="8868571"/>
            <a:chOff x="1467181" y="1409524"/>
            <a:chExt cx="8868571" cy="886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7181" y="1409524"/>
              <a:ext cx="8868571" cy="886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7659" y="3001804"/>
            <a:ext cx="3941472" cy="488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430" y="485664"/>
            <a:ext cx="6152975" cy="10082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420" y="502397"/>
            <a:ext cx="976127" cy="8414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18421" y="6501835"/>
            <a:ext cx="5228825" cy="5358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27659" y="4754997"/>
            <a:ext cx="2698253" cy="488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35753" y="2072143"/>
            <a:ext cx="3047476" cy="718829"/>
            <a:chOff x="10335753" y="2072143"/>
            <a:chExt cx="3047476" cy="7188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35753" y="2072143"/>
              <a:ext cx="3047476" cy="7188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35683" y="2103938"/>
            <a:ext cx="2765023" cy="6418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35753" y="3855986"/>
            <a:ext cx="3047476" cy="718829"/>
            <a:chOff x="10335753" y="3855986"/>
            <a:chExt cx="3047476" cy="7188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5753" y="3855986"/>
              <a:ext cx="3047476" cy="7188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07546" y="3887781"/>
            <a:ext cx="2562947" cy="6418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35753" y="5558095"/>
            <a:ext cx="3047476" cy="718829"/>
            <a:chOff x="10335753" y="5558095"/>
            <a:chExt cx="3047476" cy="7188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35753" y="5558095"/>
              <a:ext cx="3047476" cy="7188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29825" y="5589891"/>
            <a:ext cx="1310918" cy="6418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93849" y="6965534"/>
            <a:ext cx="4462977" cy="19548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79196" y="6378581"/>
            <a:ext cx="13295238" cy="3183323"/>
            <a:chOff x="3179196" y="6378581"/>
            <a:chExt cx="13295238" cy="31833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9196" y="6378581"/>
              <a:ext cx="13295238" cy="31833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430" y="485664"/>
            <a:ext cx="7703422" cy="9409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420" y="502397"/>
            <a:ext cx="976127" cy="84148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0644" y="1591358"/>
            <a:ext cx="5804970" cy="7337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11092" y="2503560"/>
            <a:ext cx="10223222" cy="3443275"/>
            <a:chOff x="4311092" y="2503560"/>
            <a:chExt cx="10223222" cy="34432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1092" y="2503560"/>
              <a:ext cx="10223222" cy="34432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8545" y="6723677"/>
            <a:ext cx="8265919" cy="5752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60962" y="6035392"/>
            <a:ext cx="2004381" cy="686379"/>
            <a:chOff x="9660962" y="6035392"/>
            <a:chExt cx="2004381" cy="68637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60962" y="6035392"/>
              <a:ext cx="2004381" cy="6863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41482" y="2328626"/>
            <a:ext cx="1575914" cy="3765219"/>
            <a:chOff x="11441482" y="2328626"/>
            <a:chExt cx="1575914" cy="37652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1482" y="2328626"/>
              <a:ext cx="1575914" cy="37652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22584" y="7375784"/>
            <a:ext cx="12296787" cy="14405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86918" y="9058045"/>
            <a:ext cx="12306264" cy="339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4426091"/>
            <a:ext cx="7434835" cy="5288194"/>
            <a:chOff x="9142857" y="4426091"/>
            <a:chExt cx="7434835" cy="5288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4426091"/>
              <a:ext cx="7434835" cy="52881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7619" y="2448679"/>
            <a:ext cx="12990476" cy="1665607"/>
            <a:chOff x="2647619" y="2448679"/>
            <a:chExt cx="12990476" cy="16656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7619" y="2448679"/>
              <a:ext cx="12990476" cy="16656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420" y="502397"/>
            <a:ext cx="976127" cy="8414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88591" y="1791278"/>
            <a:ext cx="2788786" cy="5358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20644" y="1591358"/>
            <a:ext cx="2351874" cy="6956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5430" y="485664"/>
            <a:ext cx="7703422" cy="940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61905" y="2019364"/>
            <a:ext cx="1428907" cy="95486"/>
            <a:chOff x="3961905" y="2019364"/>
            <a:chExt cx="1428907" cy="954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1905" y="2019364"/>
              <a:ext cx="1428907" cy="9548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48908" y="2874891"/>
            <a:ext cx="5415310" cy="9508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28572" y="2642915"/>
            <a:ext cx="5605910" cy="13407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58292" y="4407044"/>
            <a:ext cx="6133253" cy="5288194"/>
            <a:chOff x="1958292" y="4407044"/>
            <a:chExt cx="6133253" cy="52881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58292" y="4407044"/>
              <a:ext cx="6133253" cy="52881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87184" y="5477065"/>
            <a:ext cx="2780731" cy="2884037"/>
            <a:chOff x="3287184" y="5477065"/>
            <a:chExt cx="2780731" cy="28840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287184" y="5489763"/>
              <a:ext cx="589916" cy="589916"/>
              <a:chOff x="3287184" y="5489763"/>
              <a:chExt cx="589916" cy="58991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87184" y="5489763"/>
                <a:ext cx="589916" cy="58991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59066" y="5477065"/>
              <a:ext cx="589916" cy="589916"/>
              <a:chOff x="5459066" y="5477065"/>
              <a:chExt cx="589916" cy="58991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59066" y="5477065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74326" y="5599340"/>
              <a:ext cx="672368" cy="45361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3287184" y="7771186"/>
              <a:ext cx="589916" cy="589916"/>
              <a:chOff x="3287184" y="7771186"/>
              <a:chExt cx="589916" cy="58991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287184" y="7771186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43715" y="5599340"/>
              <a:ext cx="667320" cy="385292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5459066" y="7771186"/>
              <a:ext cx="589916" cy="589916"/>
              <a:chOff x="5459066" y="7771186"/>
              <a:chExt cx="589916" cy="58991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459066" y="7771186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43715" y="7873620"/>
              <a:ext cx="667320" cy="38529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74326" y="7873620"/>
              <a:ext cx="667320" cy="385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420" y="502397"/>
            <a:ext cx="976127" cy="841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77910" y="4417577"/>
            <a:ext cx="6171429" cy="5216469"/>
            <a:chOff x="1877910" y="4417577"/>
            <a:chExt cx="6171429" cy="52164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7910" y="4417577"/>
              <a:ext cx="6171429" cy="52164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0175" y="3893295"/>
            <a:ext cx="8390843" cy="5873590"/>
            <a:chOff x="8510175" y="3893295"/>
            <a:chExt cx="8390843" cy="58735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0175" y="3893295"/>
              <a:ext cx="8390843" cy="5873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47619" y="2448679"/>
            <a:ext cx="12990476" cy="1665607"/>
            <a:chOff x="2647619" y="2448679"/>
            <a:chExt cx="12990476" cy="16656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7619" y="2448679"/>
              <a:ext cx="12990476" cy="166560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88592" y="1773817"/>
            <a:ext cx="2788786" cy="5373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0644" y="1591358"/>
            <a:ext cx="2351874" cy="695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61905" y="2019364"/>
            <a:ext cx="1428907" cy="95486"/>
            <a:chOff x="3961905" y="2019364"/>
            <a:chExt cx="1428907" cy="954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1905" y="2019364"/>
              <a:ext cx="1428907" cy="954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48908" y="2874891"/>
            <a:ext cx="5415310" cy="9508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28572" y="2642915"/>
            <a:ext cx="5605910" cy="13407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85992" y="5483310"/>
            <a:ext cx="2780733" cy="2884037"/>
            <a:chOff x="3285992" y="5483310"/>
            <a:chExt cx="2780733" cy="288403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285992" y="5496008"/>
              <a:ext cx="589916" cy="589916"/>
              <a:chOff x="3285992" y="5496008"/>
              <a:chExt cx="589916" cy="58991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285992" y="5496008"/>
                <a:ext cx="589916" cy="58991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457874" y="5483310"/>
              <a:ext cx="589916" cy="589916"/>
              <a:chOff x="5457874" y="5483310"/>
              <a:chExt cx="589916" cy="58991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457874" y="5483310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73133" y="5606371"/>
              <a:ext cx="672263" cy="45282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285992" y="7777430"/>
              <a:ext cx="589916" cy="589916"/>
              <a:chOff x="3285992" y="7777430"/>
              <a:chExt cx="589916" cy="58991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85992" y="7777430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42524" y="5606371"/>
              <a:ext cx="667320" cy="37185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457874" y="7777430"/>
              <a:ext cx="589916" cy="589916"/>
              <a:chOff x="5457874" y="7777430"/>
              <a:chExt cx="589916" cy="58991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457874" y="7777430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42524" y="7880657"/>
              <a:ext cx="639606" cy="37185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73133" y="7880657"/>
              <a:ext cx="639606" cy="3718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45430" y="485664"/>
            <a:ext cx="7703422" cy="94093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803" y="3814166"/>
            <a:ext cx="9123682" cy="6386577"/>
            <a:chOff x="228803" y="3814166"/>
            <a:chExt cx="9123682" cy="63865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803" y="3814166"/>
              <a:ext cx="9123682" cy="63865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76127" cy="8414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86365" y="3814166"/>
            <a:ext cx="8906121" cy="6234285"/>
            <a:chOff x="8586365" y="3814166"/>
            <a:chExt cx="8906121" cy="62342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6365" y="3814166"/>
              <a:ext cx="8906121" cy="6234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23744" y="2429631"/>
            <a:ext cx="8038227" cy="1665607"/>
            <a:chOff x="5123744" y="2429631"/>
            <a:chExt cx="8038227" cy="16656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3744" y="2429631"/>
              <a:ext cx="8038227" cy="166560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02877" y="1791277"/>
            <a:ext cx="1188282" cy="4725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0644" y="1591358"/>
            <a:ext cx="2440808" cy="7951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076190" y="2019364"/>
            <a:ext cx="1428907" cy="95486"/>
            <a:chOff x="4076190" y="2019364"/>
            <a:chExt cx="1428907" cy="954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190" y="2019364"/>
              <a:ext cx="1428907" cy="954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47148" y="2634514"/>
            <a:ext cx="6622949" cy="12631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37842" y="5508655"/>
            <a:ext cx="2980734" cy="2884037"/>
            <a:chOff x="3137842" y="5508655"/>
            <a:chExt cx="2980734" cy="288403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137842" y="5521354"/>
              <a:ext cx="589916" cy="589916"/>
              <a:chOff x="3137842" y="5521354"/>
              <a:chExt cx="589916" cy="58991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37842" y="5521354"/>
                <a:ext cx="589916" cy="58991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5509724" y="5508655"/>
              <a:ext cx="589916" cy="589916"/>
              <a:chOff x="5509724" y="5508655"/>
              <a:chExt cx="589916" cy="58991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09724" y="5508655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4984" y="5631716"/>
              <a:ext cx="672263" cy="45282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3137842" y="7802776"/>
              <a:ext cx="589916" cy="589916"/>
              <a:chOff x="3137842" y="7802776"/>
              <a:chExt cx="589916" cy="58991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137842" y="7802776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94375" y="5631716"/>
              <a:ext cx="667320" cy="371853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500200" y="7802776"/>
              <a:ext cx="589916" cy="589916"/>
              <a:chOff x="5500200" y="7802776"/>
              <a:chExt cx="589916" cy="58991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500200" y="7802776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84851" y="7906001"/>
              <a:ext cx="667320" cy="37185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24984" y="7906001"/>
              <a:ext cx="667320" cy="3718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45430" y="485664"/>
            <a:ext cx="7703422" cy="9409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3056" y="3800000"/>
            <a:ext cx="8989393" cy="6292575"/>
            <a:chOff x="293056" y="3800000"/>
            <a:chExt cx="8989393" cy="62925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056" y="3800000"/>
              <a:ext cx="8989393" cy="62925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76127" cy="8414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33984" y="3800000"/>
            <a:ext cx="8682207" cy="6077545"/>
            <a:chOff x="8433984" y="3800000"/>
            <a:chExt cx="8682207" cy="60775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3984" y="3800000"/>
              <a:ext cx="8682207" cy="6077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28506" y="2505822"/>
            <a:ext cx="9828703" cy="1665607"/>
            <a:chOff x="4228506" y="2505822"/>
            <a:chExt cx="9828703" cy="16656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8506" y="2505822"/>
              <a:ext cx="9828703" cy="166560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07639" y="1791280"/>
            <a:ext cx="1398672" cy="4725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0644" y="1591358"/>
            <a:ext cx="2149655" cy="7951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80952" y="2019364"/>
            <a:ext cx="1428907" cy="95486"/>
            <a:chOff x="3780952" y="2019364"/>
            <a:chExt cx="1428907" cy="954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80952" y="2019364"/>
              <a:ext cx="1428907" cy="9548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21497" y="3044726"/>
            <a:ext cx="3501415" cy="4797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00001" y="2642913"/>
            <a:ext cx="4280977" cy="13154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45430" y="485664"/>
            <a:ext cx="7703422" cy="9409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147898" y="5481791"/>
            <a:ext cx="2980731" cy="2884037"/>
            <a:chOff x="3147898" y="5481791"/>
            <a:chExt cx="2980731" cy="28840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147898" y="5494489"/>
              <a:ext cx="589916" cy="589916"/>
              <a:chOff x="3147898" y="5494489"/>
              <a:chExt cx="589916" cy="58991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147898" y="5494489"/>
                <a:ext cx="589916" cy="58991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519779" y="5481791"/>
              <a:ext cx="589916" cy="589916"/>
              <a:chOff x="5519779" y="5481791"/>
              <a:chExt cx="589916" cy="58991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519779" y="5481791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35037" y="5604060"/>
              <a:ext cx="672368" cy="45361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3147898" y="7775912"/>
              <a:ext cx="589916" cy="589916"/>
              <a:chOff x="3147898" y="7775912"/>
              <a:chExt cx="589916" cy="58991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147898" y="7775912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04428" y="5604060"/>
              <a:ext cx="667320" cy="385292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5510255" y="7775912"/>
              <a:ext cx="589916" cy="589916"/>
              <a:chOff x="5510255" y="7775912"/>
              <a:chExt cx="589916" cy="58991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510255" y="7775912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94904" y="7878346"/>
              <a:ext cx="639606" cy="385292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35037" y="7878346"/>
              <a:ext cx="639606" cy="385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3885714"/>
            <a:ext cx="8640674" cy="6048472"/>
            <a:chOff x="564301" y="3885714"/>
            <a:chExt cx="8640674" cy="60484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3885714"/>
              <a:ext cx="8640674" cy="60484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76127" cy="8414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10175" y="3747350"/>
            <a:ext cx="9020427" cy="6314299"/>
            <a:chOff x="8510175" y="3747350"/>
            <a:chExt cx="9020427" cy="63142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0175" y="3747350"/>
              <a:ext cx="9020427" cy="63142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5430" y="485664"/>
            <a:ext cx="7703422" cy="9409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28506" y="2505822"/>
            <a:ext cx="9828703" cy="1665607"/>
            <a:chOff x="4228506" y="2505822"/>
            <a:chExt cx="9828703" cy="16656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8506" y="2505822"/>
              <a:ext cx="9828703" cy="166560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35496" y="1791277"/>
            <a:ext cx="1389434" cy="4725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20644" y="1591358"/>
            <a:ext cx="3493360" cy="6808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08812" y="2019364"/>
            <a:ext cx="1428907" cy="95486"/>
            <a:chOff x="5108812" y="2019364"/>
            <a:chExt cx="1428907" cy="954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08812" y="2019364"/>
              <a:ext cx="1428907" cy="954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39101" y="2694388"/>
            <a:ext cx="8410215" cy="13154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201115" y="5443434"/>
            <a:ext cx="2980733" cy="2884037"/>
            <a:chOff x="3201115" y="5443434"/>
            <a:chExt cx="2980733" cy="28840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201115" y="5456132"/>
              <a:ext cx="589916" cy="589916"/>
              <a:chOff x="3201115" y="5456132"/>
              <a:chExt cx="589916" cy="58991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201115" y="5456132"/>
                <a:ext cx="589916" cy="58991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572997" y="5443434"/>
              <a:ext cx="589916" cy="589916"/>
              <a:chOff x="5572997" y="5443434"/>
              <a:chExt cx="589916" cy="58991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572997" y="5443434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88256" y="5566491"/>
              <a:ext cx="672263" cy="45282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3201115" y="7737554"/>
              <a:ext cx="589916" cy="589916"/>
              <a:chOff x="3201115" y="7737554"/>
              <a:chExt cx="589916" cy="58991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201115" y="7737554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57647" y="5553796"/>
              <a:ext cx="667320" cy="37053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5563473" y="7737554"/>
              <a:ext cx="589916" cy="589916"/>
              <a:chOff x="5563473" y="7737554"/>
              <a:chExt cx="589916" cy="58991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563473" y="7737554"/>
                <a:ext cx="589916" cy="58991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48123" y="7840777"/>
              <a:ext cx="667320" cy="37185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88256" y="7828082"/>
              <a:ext cx="667320" cy="3705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420" y="502397"/>
            <a:ext cx="976127" cy="841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73142" y="3093997"/>
            <a:ext cx="6699575" cy="4789883"/>
            <a:chOff x="2073142" y="3093997"/>
            <a:chExt cx="6699575" cy="47898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3142" y="3093997"/>
              <a:ext cx="6699575" cy="47898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5430" y="485664"/>
            <a:ext cx="4440136" cy="9085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6314" y="3615839"/>
            <a:ext cx="1219776" cy="5618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96316" y="5393198"/>
            <a:ext cx="1219776" cy="5618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10122" y="2766963"/>
            <a:ext cx="3047476" cy="718829"/>
            <a:chOff x="10610122" y="2766963"/>
            <a:chExt cx="3047476" cy="7188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10122" y="2766963"/>
              <a:ext cx="3047476" cy="7188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39935" y="2789236"/>
            <a:ext cx="1809090" cy="7695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10122" y="4550806"/>
            <a:ext cx="3047476" cy="718829"/>
            <a:chOff x="10610122" y="4550806"/>
            <a:chExt cx="3047476" cy="7188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10122" y="4550806"/>
              <a:ext cx="3047476" cy="7188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30409" y="4582602"/>
            <a:ext cx="1887671" cy="7695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43932" y="6263358"/>
            <a:ext cx="3689467" cy="718829"/>
            <a:chOff x="10643932" y="6263358"/>
            <a:chExt cx="3689467" cy="7188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43932" y="6263358"/>
              <a:ext cx="3689467" cy="71882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16397" y="6295154"/>
            <a:ext cx="3251252" cy="7695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43932" y="7366370"/>
            <a:ext cx="2722408" cy="1205272"/>
            <a:chOff x="10643932" y="7366370"/>
            <a:chExt cx="2722408" cy="120527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3932" y="7366370"/>
              <a:ext cx="2722408" cy="12052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14286" y="4728303"/>
            <a:ext cx="774662" cy="433602"/>
            <a:chOff x="9314286" y="4728303"/>
            <a:chExt cx="774662" cy="43360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14286" y="4728303"/>
              <a:ext cx="774662" cy="43360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5463" y="1918526"/>
            <a:ext cx="5992170" cy="7284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5714"/>
            <a:chOff x="0" y="0"/>
            <a:chExt cx="63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0476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3581" y="1545921"/>
            <a:ext cx="7067160" cy="63934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06568" y="5017551"/>
            <a:ext cx="5690350" cy="7050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9987" y="3751151"/>
            <a:ext cx="2005355" cy="15413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05280" y="2791560"/>
            <a:ext cx="6603775" cy="3941587"/>
            <a:chOff x="9405280" y="2791560"/>
            <a:chExt cx="6603775" cy="39415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5280" y="2791560"/>
              <a:ext cx="6603775" cy="39415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430" y="485664"/>
            <a:ext cx="4440136" cy="908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420" y="502397"/>
            <a:ext cx="976127" cy="8414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1619" y="2715370"/>
            <a:ext cx="6642019" cy="7098878"/>
            <a:chOff x="1621619" y="2715370"/>
            <a:chExt cx="6642019" cy="70988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619" y="2715370"/>
              <a:ext cx="6642019" cy="70988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55463" y="1810406"/>
            <a:ext cx="4295522" cy="7760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2001" y="4803163"/>
            <a:ext cx="5134034" cy="11096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58167" y="3432343"/>
            <a:ext cx="4894836" cy="77245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65786" y="3723483"/>
            <a:ext cx="3527779" cy="7337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04762" y="0"/>
            <a:ext cx="11980952" cy="10285714"/>
            <a:chOff x="6304762" y="0"/>
            <a:chExt cx="1198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4762" y="0"/>
              <a:ext cx="1198095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10712" y="1425605"/>
            <a:ext cx="7289051" cy="6406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75193" y="5149955"/>
            <a:ext cx="8532455" cy="7063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01432" y="3727718"/>
            <a:ext cx="4864996" cy="17445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430" y="485664"/>
            <a:ext cx="2785223" cy="9758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94565" cy="8210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4218" y="1674536"/>
            <a:ext cx="11018576" cy="8200711"/>
            <a:chOff x="5724218" y="1674536"/>
            <a:chExt cx="11018576" cy="82007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4218" y="1674536"/>
              <a:ext cx="11018576" cy="82007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29630" y="2625715"/>
            <a:ext cx="3656367" cy="9740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0225" y="1748444"/>
            <a:ext cx="3542474" cy="7189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430" y="485664"/>
            <a:ext cx="3828822" cy="9864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94565" cy="8210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0225" y="1748444"/>
            <a:ext cx="2187103" cy="7093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7181" y="5521487"/>
            <a:ext cx="5294835" cy="4156260"/>
            <a:chOff x="1467181" y="5521487"/>
            <a:chExt cx="5294835" cy="41562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7181" y="5521487"/>
              <a:ext cx="5294835" cy="41562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95889" y="5509422"/>
            <a:ext cx="5055825" cy="4180389"/>
            <a:chOff x="8395889" y="5509422"/>
            <a:chExt cx="5055825" cy="41803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95889" y="5509422"/>
              <a:ext cx="5055825" cy="41803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87829" y="5082064"/>
            <a:ext cx="2071596" cy="3674769"/>
            <a:chOff x="7287829" y="5082064"/>
            <a:chExt cx="2071596" cy="36747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87829" y="5082064"/>
              <a:ext cx="2071596" cy="36747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56311" y="4821370"/>
            <a:ext cx="2189743" cy="642974"/>
            <a:chOff x="13256311" y="4821370"/>
            <a:chExt cx="2189743" cy="6429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56311" y="4821370"/>
              <a:ext cx="2189743" cy="6429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88060" y="2631120"/>
            <a:ext cx="3047476" cy="718829"/>
            <a:chOff x="1888060" y="2631120"/>
            <a:chExt cx="3047476" cy="7188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88060" y="2631120"/>
              <a:ext cx="3047476" cy="71882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46440" y="2662916"/>
            <a:ext cx="1873223" cy="7127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20571" y="4824994"/>
            <a:ext cx="1489829" cy="1010956"/>
            <a:chOff x="1820571" y="4824994"/>
            <a:chExt cx="1489829" cy="10109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20571" y="4824994"/>
              <a:ext cx="1489829" cy="101095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77249" y="3566842"/>
            <a:ext cx="3484311" cy="8000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87829" y="2643867"/>
            <a:ext cx="3047476" cy="718829"/>
            <a:chOff x="7287829" y="2643867"/>
            <a:chExt cx="3047476" cy="71882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87829" y="2643867"/>
              <a:ext cx="3047476" cy="71882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12211" y="2675663"/>
            <a:ext cx="2291775" cy="7127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30687" y="3608160"/>
            <a:ext cx="4086130" cy="110175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827445" y="2631120"/>
            <a:ext cx="3047476" cy="718829"/>
            <a:chOff x="12827445" y="2631120"/>
            <a:chExt cx="3047476" cy="7188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27445" y="2631120"/>
              <a:ext cx="3047476" cy="71882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91342" y="2681963"/>
            <a:ext cx="1733585" cy="64612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892415" y="3566842"/>
            <a:ext cx="3808015" cy="8000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67181" y="2466664"/>
            <a:ext cx="5294835" cy="7468226"/>
            <a:chOff x="1467181" y="2466664"/>
            <a:chExt cx="5294835" cy="746822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67181" y="2466664"/>
              <a:ext cx="5294835" cy="74682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86762" y="5905237"/>
            <a:ext cx="6092286" cy="2667901"/>
            <a:chOff x="10886762" y="5905237"/>
            <a:chExt cx="6092286" cy="26679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86762" y="5905237"/>
              <a:ext cx="6092286" cy="26679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430" y="485664"/>
            <a:ext cx="3815384" cy="8721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420" y="502397"/>
            <a:ext cx="994565" cy="8210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82001" y="5066668"/>
            <a:ext cx="5820680" cy="6746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01060" y="6122026"/>
            <a:ext cx="5450996" cy="2180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9154" y="2824284"/>
            <a:ext cx="9142857" cy="6161905"/>
            <a:chOff x="1439154" y="2824284"/>
            <a:chExt cx="9142857" cy="61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39154" y="2824284"/>
              <a:ext cx="9142857" cy="6157434"/>
              <a:chOff x="1439154" y="2824284"/>
              <a:chExt cx="9142857" cy="615743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39154" y="2824284"/>
                <a:ext cx="9142857" cy="615743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60600" y="5732993"/>
              <a:ext cx="5600064" cy="28571"/>
              <a:chOff x="760600" y="5732993"/>
              <a:chExt cx="5600064" cy="2857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760600" y="5732993"/>
                <a:ext cx="5600064" cy="2857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92029" y="5732993"/>
              <a:ext cx="5600064" cy="28571"/>
              <a:chOff x="1892029" y="5732993"/>
              <a:chExt cx="5600064" cy="285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5400000">
                <a:off x="1892029" y="5732993"/>
                <a:ext cx="5600064" cy="2857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0225" y="1748444"/>
            <a:ext cx="6829265" cy="7570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82011" y="3719415"/>
            <a:ext cx="2684721" cy="1154961"/>
            <a:chOff x="10582011" y="3719415"/>
            <a:chExt cx="2684721" cy="11549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82011" y="3719415"/>
              <a:ext cx="2684721" cy="1154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2648" y="2452381"/>
            <a:ext cx="7424344" cy="5395424"/>
            <a:chOff x="1262648" y="2452381"/>
            <a:chExt cx="7424344" cy="53954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2648" y="2452381"/>
              <a:ext cx="7424344" cy="53954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86429" y="2452381"/>
            <a:ext cx="7424344" cy="5395424"/>
            <a:chOff x="9186429" y="2452381"/>
            <a:chExt cx="7424344" cy="53954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86429" y="2452381"/>
              <a:ext cx="7424344" cy="53954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430" y="485664"/>
            <a:ext cx="5621013" cy="8739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420" y="502397"/>
            <a:ext cx="994565" cy="8210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0225" y="1681777"/>
            <a:ext cx="3426998" cy="718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66667" y="8133530"/>
            <a:ext cx="7649139" cy="1649283"/>
            <a:chOff x="2466667" y="8133530"/>
            <a:chExt cx="7649139" cy="164928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66667" y="8133530"/>
              <a:ext cx="7649139" cy="164928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36003" y="8485219"/>
            <a:ext cx="6752329" cy="9596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630610" y="8639087"/>
            <a:ext cx="774662" cy="433602"/>
            <a:chOff x="10630610" y="8639087"/>
            <a:chExt cx="774662" cy="4336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30610" y="8639087"/>
              <a:ext cx="774662" cy="43360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02100" y="8528270"/>
            <a:ext cx="2409061" cy="67469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06761" y="8310556"/>
            <a:ext cx="4376970" cy="7724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8763" y="2265476"/>
            <a:ext cx="7543002" cy="7283457"/>
            <a:chOff x="1248763" y="2265476"/>
            <a:chExt cx="7543002" cy="72834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8763" y="2265476"/>
              <a:ext cx="7543002" cy="72834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430" y="485664"/>
            <a:ext cx="2075660" cy="91024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420" y="502397"/>
            <a:ext cx="994565" cy="8210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0225" y="1681777"/>
            <a:ext cx="7317579" cy="71892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79682" y="3809524"/>
            <a:ext cx="12342857" cy="617142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430" y="485664"/>
            <a:ext cx="3257022" cy="9102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94565" cy="82102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6689" y="7847202"/>
            <a:ext cx="3160628" cy="5802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1018" y="2392734"/>
            <a:ext cx="11963324" cy="576807"/>
            <a:chOff x="781018" y="2392734"/>
            <a:chExt cx="11963324" cy="5768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018" y="2392734"/>
              <a:ext cx="11963324" cy="5768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2949" y="2414960"/>
            <a:ext cx="511518" cy="6366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018" y="4091717"/>
            <a:ext cx="11963324" cy="576807"/>
            <a:chOff x="781018" y="4091717"/>
            <a:chExt cx="11963324" cy="5768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018" y="4091717"/>
              <a:ext cx="11963324" cy="57680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2778" y="4113943"/>
            <a:ext cx="474566" cy="6365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1018" y="5790699"/>
            <a:ext cx="11963324" cy="576807"/>
            <a:chOff x="781018" y="5790699"/>
            <a:chExt cx="11963324" cy="576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018" y="5790699"/>
              <a:ext cx="11963324" cy="5768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2187" y="5805954"/>
            <a:ext cx="483804" cy="6461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24994" y="1695982"/>
            <a:ext cx="1508792" cy="576807"/>
            <a:chOff x="1924994" y="1695982"/>
            <a:chExt cx="1508792" cy="57680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924994" y="1695982"/>
              <a:ext cx="1508792" cy="576807"/>
              <a:chOff x="1924994" y="1695982"/>
              <a:chExt cx="1508792" cy="5768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24994" y="1695982"/>
                <a:ext cx="1508792" cy="57680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9428" y="1730407"/>
              <a:ext cx="1108074" cy="50901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37026" y="4135734"/>
            <a:ext cx="1553455" cy="50901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77338" y="2431657"/>
            <a:ext cx="1612950" cy="50901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08705" y="5845562"/>
            <a:ext cx="1544778" cy="5090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51955" y="1695982"/>
            <a:ext cx="2009470" cy="576807"/>
            <a:chOff x="3751955" y="1695982"/>
            <a:chExt cx="2009470" cy="5768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751955" y="1695982"/>
              <a:ext cx="2009470" cy="576807"/>
              <a:chOff x="3751955" y="1695982"/>
              <a:chExt cx="2009470" cy="57680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751955" y="1695982"/>
                <a:ext cx="2009470" cy="57680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98496" y="1730407"/>
              <a:ext cx="1676178" cy="5375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79594" y="1695982"/>
            <a:ext cx="2009470" cy="576807"/>
            <a:chOff x="6079594" y="1695982"/>
            <a:chExt cx="2009470" cy="5768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079594" y="1695982"/>
              <a:ext cx="2009470" cy="576807"/>
              <a:chOff x="6079594" y="1695982"/>
              <a:chExt cx="2009470" cy="57680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079594" y="1695982"/>
                <a:ext cx="2009470" cy="57680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26135" y="1730407"/>
              <a:ext cx="1676178" cy="53758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07233" y="1695982"/>
            <a:ext cx="2009470" cy="576807"/>
            <a:chOff x="8407233" y="1695982"/>
            <a:chExt cx="2009470" cy="57680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407233" y="1695982"/>
              <a:ext cx="2009470" cy="576807"/>
              <a:chOff x="8407233" y="1695982"/>
              <a:chExt cx="2009470" cy="57680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8407233" y="1695982"/>
                <a:ext cx="2009470" cy="576807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53774" y="1730407"/>
              <a:ext cx="1518493" cy="5375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734872" y="1695982"/>
            <a:ext cx="2009470" cy="576807"/>
            <a:chOff x="10734872" y="1695982"/>
            <a:chExt cx="2009470" cy="57680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734872" y="1695982"/>
              <a:ext cx="2009470" cy="576807"/>
              <a:chOff x="10734872" y="1695982"/>
              <a:chExt cx="2009470" cy="57680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734872" y="1695982"/>
                <a:ext cx="2009470" cy="576807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81413" y="1728587"/>
              <a:ext cx="1536969" cy="537589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993491" y="4135734"/>
            <a:ext cx="1240512" cy="50901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933805" y="2431657"/>
            <a:ext cx="1263055" cy="50901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965177" y="5845562"/>
            <a:ext cx="1142112" cy="50901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321129" y="4135734"/>
            <a:ext cx="1150788" cy="50901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261443" y="2431657"/>
            <a:ext cx="1210283" cy="50901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292815" y="5845562"/>
            <a:ext cx="1179064" cy="50901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661091" y="4135734"/>
            <a:ext cx="1195807" cy="50901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601472" y="2431657"/>
            <a:ext cx="1264540" cy="50901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632805" y="5845562"/>
            <a:ext cx="1223769" cy="50901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976329" y="4135734"/>
            <a:ext cx="1195807" cy="50901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916710" y="2431657"/>
            <a:ext cx="1255302" cy="50901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948043" y="5845562"/>
            <a:ext cx="1223769" cy="50901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352866" y="6481792"/>
            <a:ext cx="653049" cy="653049"/>
            <a:chOff x="2352866" y="6481792"/>
            <a:chExt cx="653049" cy="65304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52866" y="6481792"/>
              <a:ext cx="653049" cy="65304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430166" y="6481792"/>
            <a:ext cx="653049" cy="653049"/>
            <a:chOff x="4430166" y="6481792"/>
            <a:chExt cx="653049" cy="65304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430166" y="6481792"/>
              <a:ext cx="653049" cy="65304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757805" y="6481792"/>
            <a:ext cx="653049" cy="653049"/>
            <a:chOff x="6757805" y="6481792"/>
            <a:chExt cx="653049" cy="65304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757805" y="6481792"/>
              <a:ext cx="653049" cy="65304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097762" y="6481792"/>
            <a:ext cx="653049" cy="653049"/>
            <a:chOff x="9097762" y="6481792"/>
            <a:chExt cx="653049" cy="65304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097762" y="6481792"/>
              <a:ext cx="653049" cy="6530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413083" y="6481792"/>
            <a:ext cx="653049" cy="653049"/>
            <a:chOff x="11413083" y="6481792"/>
            <a:chExt cx="653049" cy="653049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413083" y="6481792"/>
              <a:ext cx="653049" cy="65304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352866" y="4816333"/>
            <a:ext cx="653049" cy="653049"/>
            <a:chOff x="2352866" y="4816333"/>
            <a:chExt cx="653049" cy="653049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352866" y="4816333"/>
              <a:ext cx="653049" cy="65304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430166" y="4816333"/>
            <a:ext cx="653049" cy="653049"/>
            <a:chOff x="4430166" y="4816333"/>
            <a:chExt cx="653049" cy="65304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30166" y="4816333"/>
              <a:ext cx="653049" cy="65304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757805" y="4816333"/>
            <a:ext cx="653049" cy="653049"/>
            <a:chOff x="6757805" y="4816333"/>
            <a:chExt cx="653049" cy="653049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757805" y="4816333"/>
              <a:ext cx="653049" cy="65304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097762" y="4816333"/>
            <a:ext cx="653049" cy="653049"/>
            <a:chOff x="9097762" y="4816333"/>
            <a:chExt cx="653049" cy="65304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097762" y="4816333"/>
              <a:ext cx="653049" cy="65304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1413083" y="4816333"/>
            <a:ext cx="653049" cy="653049"/>
            <a:chOff x="11413083" y="4816333"/>
            <a:chExt cx="653049" cy="653049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413083" y="4816333"/>
              <a:ext cx="653049" cy="65304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2352866" y="3095810"/>
            <a:ext cx="653049" cy="653049"/>
            <a:chOff x="2352866" y="3095810"/>
            <a:chExt cx="653049" cy="653049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52866" y="3095810"/>
              <a:ext cx="653049" cy="653049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430166" y="3095810"/>
            <a:ext cx="653049" cy="653049"/>
            <a:chOff x="4430166" y="3095810"/>
            <a:chExt cx="653049" cy="653049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430166" y="3095810"/>
              <a:ext cx="653049" cy="65304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757805" y="3095810"/>
            <a:ext cx="653049" cy="653049"/>
            <a:chOff x="6757805" y="3095810"/>
            <a:chExt cx="653049" cy="653049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57805" y="3095810"/>
              <a:ext cx="653049" cy="653049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097762" y="3095810"/>
            <a:ext cx="653049" cy="653049"/>
            <a:chOff x="9097762" y="3095810"/>
            <a:chExt cx="653049" cy="653049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097762" y="3095810"/>
              <a:ext cx="653049" cy="65304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413083" y="3095810"/>
            <a:ext cx="653049" cy="653049"/>
            <a:chOff x="11413083" y="3095810"/>
            <a:chExt cx="653049" cy="653049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413083" y="3095810"/>
              <a:ext cx="653049" cy="653049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453297" y="8372778"/>
            <a:ext cx="6257148" cy="1190476"/>
            <a:chOff x="1453297" y="8372778"/>
            <a:chExt cx="6257148" cy="1190476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453297" y="8652048"/>
              <a:ext cx="6171429" cy="726542"/>
              <a:chOff x="1453297" y="8652048"/>
              <a:chExt cx="6171429" cy="726542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453297" y="8652048"/>
                <a:ext cx="6171429" cy="726542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539016" y="8372778"/>
              <a:ext cx="6171429" cy="1184761"/>
              <a:chOff x="1539016" y="8372778"/>
              <a:chExt cx="6171429" cy="1184761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1539016" y="8372778"/>
                <a:ext cx="6171429" cy="1184761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33"/>
          <p:cNvGrpSpPr/>
          <p:nvPr/>
        </p:nvGrpSpPr>
        <p:grpSpPr>
          <a:xfrm>
            <a:off x="13020520" y="1695982"/>
            <a:ext cx="3959751" cy="576807"/>
            <a:chOff x="13020520" y="1695982"/>
            <a:chExt cx="3959751" cy="576807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020520" y="1695982"/>
              <a:ext cx="3959751" cy="576807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13943420" y="1728591"/>
            <a:ext cx="2014026" cy="537589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2267788" y="7361002"/>
            <a:ext cx="1805949" cy="802411"/>
            <a:chOff x="2267788" y="7361002"/>
            <a:chExt cx="1805949" cy="802411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267788" y="7361002"/>
              <a:ext cx="1805949" cy="802411"/>
            </a:xfrm>
            <a:prstGeom prst="rect">
              <a:avLst/>
            </a:prstGeom>
          </p:spPr>
        </p:pic>
      </p:grpSp>
      <p:pic>
        <p:nvPicPr>
          <p:cNvPr id="125" name="Object 124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2978616" y="2448758"/>
            <a:ext cx="1942167" cy="1444120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885938" y="2577480"/>
            <a:ext cx="2094334" cy="207314"/>
            <a:chOff x="14885938" y="2577480"/>
            <a:chExt cx="2094334" cy="207314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4885938" y="2577480"/>
              <a:ext cx="665173" cy="207314"/>
              <a:chOff x="14885938" y="2577480"/>
              <a:chExt cx="665173" cy="207314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59" cstate="print"/>
              <a:stretch>
                <a:fillRect/>
              </a:stretch>
            </p:blipFill>
            <p:spPr>
              <a:xfrm>
                <a:off x="14885938" y="2577480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5603925" y="2577480"/>
              <a:ext cx="665173" cy="207314"/>
              <a:chOff x="15603925" y="2577480"/>
              <a:chExt cx="665173" cy="207314"/>
            </a:xfrm>
          </p:grpSpPr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60" cstate="print"/>
              <a:stretch>
                <a:fillRect/>
              </a:stretch>
            </p:blipFill>
            <p:spPr>
              <a:xfrm>
                <a:off x="15603925" y="2577480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6315098" y="2577480"/>
              <a:ext cx="665173" cy="207314"/>
              <a:chOff x="16315098" y="2577480"/>
              <a:chExt cx="665173" cy="207314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6315098" y="2577480"/>
                <a:ext cx="665173" cy="207314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4896731" y="3072398"/>
            <a:ext cx="2094334" cy="207314"/>
            <a:chOff x="14896731" y="3072398"/>
            <a:chExt cx="2094334" cy="207314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4896731" y="3072398"/>
              <a:ext cx="665173" cy="207314"/>
              <a:chOff x="14896731" y="3072398"/>
              <a:chExt cx="665173" cy="207314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62" cstate="print"/>
              <a:stretch>
                <a:fillRect/>
              </a:stretch>
            </p:blipFill>
            <p:spPr>
              <a:xfrm>
                <a:off x="14896731" y="3072398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5614718" y="3072398"/>
              <a:ext cx="665173" cy="207314"/>
              <a:chOff x="15614718" y="3072398"/>
              <a:chExt cx="665173" cy="207314"/>
            </a:xfrm>
          </p:grpSpPr>
          <p:pic>
            <p:nvPicPr>
              <p:cNvPr id="145" name="Object 144"/>
              <p:cNvPicPr>
                <a:picLocks noChangeAspect="1"/>
              </p:cNvPicPr>
              <p:nvPr/>
            </p:nvPicPr>
            <p:blipFill>
              <a:blip r:embed="rId63" cstate="print"/>
              <a:stretch>
                <a:fillRect/>
              </a:stretch>
            </p:blipFill>
            <p:spPr>
              <a:xfrm>
                <a:off x="15614718" y="3072398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16325892" y="3072398"/>
              <a:ext cx="665173" cy="207314"/>
              <a:chOff x="16325892" y="3072398"/>
              <a:chExt cx="665173" cy="207314"/>
            </a:xfrm>
          </p:grpSpPr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64" cstate="print"/>
              <a:stretch>
                <a:fillRect/>
              </a:stretch>
            </p:blipFill>
            <p:spPr>
              <a:xfrm>
                <a:off x="16325892" y="3072398"/>
                <a:ext cx="665173" cy="207314"/>
              </a:xfrm>
              <a:prstGeom prst="rect">
                <a:avLst/>
              </a:prstGeom>
            </p:spPr>
          </p:pic>
        </p:grpSp>
      </p:grpSp>
      <p:grpSp>
        <p:nvGrpSpPr>
          <p:cNvPr id="1044" name="그룹 1044"/>
          <p:cNvGrpSpPr/>
          <p:nvPr/>
        </p:nvGrpSpPr>
        <p:grpSpPr>
          <a:xfrm>
            <a:off x="14899906" y="3525192"/>
            <a:ext cx="2094334" cy="207314"/>
            <a:chOff x="14899906" y="3525192"/>
            <a:chExt cx="2094334" cy="207314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4899906" y="3525192"/>
              <a:ext cx="665173" cy="207314"/>
              <a:chOff x="14899906" y="3525192"/>
              <a:chExt cx="665173" cy="207314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65" cstate="print"/>
              <a:stretch>
                <a:fillRect/>
              </a:stretch>
            </p:blipFill>
            <p:spPr>
              <a:xfrm>
                <a:off x="14899906" y="3525192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46" name="그룹 1046"/>
            <p:cNvGrpSpPr/>
            <p:nvPr/>
          </p:nvGrpSpPr>
          <p:grpSpPr>
            <a:xfrm>
              <a:off x="15617893" y="3525192"/>
              <a:ext cx="665173" cy="207314"/>
              <a:chOff x="15617893" y="3525192"/>
              <a:chExt cx="665173" cy="207314"/>
            </a:xfrm>
          </p:grpSpPr>
          <p:pic>
            <p:nvPicPr>
              <p:cNvPr id="156" name="Object 155"/>
              <p:cNvPicPr>
                <a:picLocks noChangeAspect="1"/>
              </p:cNvPicPr>
              <p:nvPr/>
            </p:nvPicPr>
            <p:blipFill>
              <a:blip r:embed="rId66" cstate="print"/>
              <a:stretch>
                <a:fillRect/>
              </a:stretch>
            </p:blipFill>
            <p:spPr>
              <a:xfrm>
                <a:off x="15617893" y="3525192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47" name="그룹 1047"/>
            <p:cNvGrpSpPr/>
            <p:nvPr/>
          </p:nvGrpSpPr>
          <p:grpSpPr>
            <a:xfrm>
              <a:off x="16329066" y="3525192"/>
              <a:ext cx="665173" cy="207314"/>
              <a:chOff x="16329066" y="3525192"/>
              <a:chExt cx="665173" cy="207314"/>
            </a:xfrm>
          </p:grpSpPr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67" cstate="print"/>
              <a:stretch>
                <a:fillRect/>
              </a:stretch>
            </p:blipFill>
            <p:spPr>
              <a:xfrm>
                <a:off x="16329066" y="3525192"/>
                <a:ext cx="665173" cy="207314"/>
              </a:xfrm>
              <a:prstGeom prst="rect">
                <a:avLst/>
              </a:prstGeom>
            </p:spPr>
          </p:pic>
        </p:grpSp>
      </p:grpSp>
      <p:pic>
        <p:nvPicPr>
          <p:cNvPr id="162" name="Object 161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2978616" y="4183146"/>
            <a:ext cx="1942167" cy="1444120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14885938" y="4311869"/>
            <a:ext cx="2094334" cy="207314"/>
            <a:chOff x="14885938" y="4311869"/>
            <a:chExt cx="2094334" cy="207314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14885938" y="4311869"/>
              <a:ext cx="665173" cy="207314"/>
              <a:chOff x="14885938" y="4311869"/>
              <a:chExt cx="665173" cy="207314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69" cstate="print"/>
              <a:stretch>
                <a:fillRect/>
              </a:stretch>
            </p:blipFill>
            <p:spPr>
              <a:xfrm>
                <a:off x="14885938" y="4311869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15603925" y="4311869"/>
              <a:ext cx="665173" cy="207314"/>
              <a:chOff x="15603925" y="4311869"/>
              <a:chExt cx="665173" cy="207314"/>
            </a:xfrm>
          </p:grpSpPr>
          <p:pic>
            <p:nvPicPr>
              <p:cNvPr id="168" name="Object 167"/>
              <p:cNvPicPr>
                <a:picLocks noChangeAspect="1"/>
              </p:cNvPicPr>
              <p:nvPr/>
            </p:nvPicPr>
            <p:blipFill>
              <a:blip r:embed="rId70" cstate="print"/>
              <a:stretch>
                <a:fillRect/>
              </a:stretch>
            </p:blipFill>
            <p:spPr>
              <a:xfrm>
                <a:off x="15603925" y="4311869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16315098" y="4311869"/>
              <a:ext cx="665173" cy="207314"/>
              <a:chOff x="16315098" y="4311869"/>
              <a:chExt cx="665173" cy="207314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71" cstate="print"/>
              <a:stretch>
                <a:fillRect/>
              </a:stretch>
            </p:blipFill>
            <p:spPr>
              <a:xfrm>
                <a:off x="16315098" y="4311869"/>
                <a:ext cx="665173" cy="207314"/>
              </a:xfrm>
              <a:prstGeom prst="rect">
                <a:avLst/>
              </a:prstGeom>
            </p:spPr>
          </p:pic>
        </p:grpSp>
      </p:grpSp>
      <p:grpSp>
        <p:nvGrpSpPr>
          <p:cNvPr id="1052" name="그룹 1052"/>
          <p:cNvGrpSpPr/>
          <p:nvPr/>
        </p:nvGrpSpPr>
        <p:grpSpPr>
          <a:xfrm>
            <a:off x="14896731" y="4806787"/>
            <a:ext cx="2094334" cy="207314"/>
            <a:chOff x="14896731" y="4806787"/>
            <a:chExt cx="2094334" cy="207314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14896731" y="4806787"/>
              <a:ext cx="665173" cy="207314"/>
              <a:chOff x="14896731" y="4806787"/>
              <a:chExt cx="665173" cy="207314"/>
            </a:xfrm>
          </p:grpSpPr>
          <p:pic>
            <p:nvPicPr>
              <p:cNvPr id="176" name="Object 175"/>
              <p:cNvPicPr>
                <a:picLocks noChangeAspect="1"/>
              </p:cNvPicPr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4896731" y="4806787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15614718" y="4806787"/>
              <a:ext cx="665173" cy="207314"/>
              <a:chOff x="15614718" y="4806787"/>
              <a:chExt cx="665173" cy="207314"/>
            </a:xfrm>
          </p:grpSpPr>
          <p:pic>
            <p:nvPicPr>
              <p:cNvPr id="179" name="Object 178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15614718" y="4806787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16325892" y="4806787"/>
              <a:ext cx="665173" cy="207314"/>
              <a:chOff x="16325892" y="4806787"/>
              <a:chExt cx="665173" cy="207314"/>
            </a:xfrm>
          </p:grpSpPr>
          <p:pic>
            <p:nvPicPr>
              <p:cNvPr id="182" name="Object 181"/>
              <p:cNvPicPr>
                <a:picLocks noChangeAspect="1"/>
              </p:cNvPicPr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16325892" y="4806787"/>
                <a:ext cx="665173" cy="207314"/>
              </a:xfrm>
              <a:prstGeom prst="rect">
                <a:avLst/>
              </a:prstGeom>
            </p:spPr>
          </p:pic>
        </p:grpSp>
      </p:grpSp>
      <p:grpSp>
        <p:nvGrpSpPr>
          <p:cNvPr id="1056" name="그룹 1056"/>
          <p:cNvGrpSpPr/>
          <p:nvPr/>
        </p:nvGrpSpPr>
        <p:grpSpPr>
          <a:xfrm>
            <a:off x="14899906" y="5259581"/>
            <a:ext cx="2094334" cy="207314"/>
            <a:chOff x="14899906" y="5259581"/>
            <a:chExt cx="2094334" cy="207314"/>
          </a:xfrm>
        </p:grpSpPr>
        <p:grpSp>
          <p:nvGrpSpPr>
            <p:cNvPr id="1057" name="그룹 1057"/>
            <p:cNvGrpSpPr/>
            <p:nvPr/>
          </p:nvGrpSpPr>
          <p:grpSpPr>
            <a:xfrm>
              <a:off x="14899906" y="5259581"/>
              <a:ext cx="665173" cy="207314"/>
              <a:chOff x="14899906" y="5259581"/>
              <a:chExt cx="665173" cy="207314"/>
            </a:xfrm>
          </p:grpSpPr>
          <p:pic>
            <p:nvPicPr>
              <p:cNvPr id="187" name="Object 186"/>
              <p:cNvPicPr>
                <a:picLocks noChangeAspect="1"/>
              </p:cNvPicPr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>
                <a:off x="14899906" y="5259581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15617893" y="5259581"/>
              <a:ext cx="665173" cy="207314"/>
              <a:chOff x="15617893" y="5259581"/>
              <a:chExt cx="665173" cy="207314"/>
            </a:xfrm>
          </p:grpSpPr>
          <p:pic>
            <p:nvPicPr>
              <p:cNvPr id="190" name="Object 189"/>
              <p:cNvPicPr>
                <a:picLocks noChangeAspect="1"/>
              </p:cNvPicPr>
              <p:nvPr/>
            </p:nvPicPr>
            <p:blipFill>
              <a:blip r:embed="rId76" cstate="print"/>
              <a:stretch>
                <a:fillRect/>
              </a:stretch>
            </p:blipFill>
            <p:spPr>
              <a:xfrm>
                <a:off x="15617893" y="5259581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59" name="그룹 1059"/>
            <p:cNvGrpSpPr/>
            <p:nvPr/>
          </p:nvGrpSpPr>
          <p:grpSpPr>
            <a:xfrm>
              <a:off x="16329066" y="5259581"/>
              <a:ext cx="665173" cy="207314"/>
              <a:chOff x="16329066" y="5259581"/>
              <a:chExt cx="665173" cy="207314"/>
            </a:xfrm>
          </p:grpSpPr>
          <p:pic>
            <p:nvPicPr>
              <p:cNvPr id="193" name="Object 192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16329066" y="5259581"/>
                <a:ext cx="665173" cy="207314"/>
              </a:xfrm>
              <a:prstGeom prst="rect">
                <a:avLst/>
              </a:prstGeom>
            </p:spPr>
          </p:pic>
        </p:grpSp>
      </p:grpSp>
      <p:pic>
        <p:nvPicPr>
          <p:cNvPr id="196" name="Object 195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12978616" y="5913389"/>
            <a:ext cx="1942167" cy="1444120"/>
          </a:xfrm>
          <a:prstGeom prst="rect">
            <a:avLst/>
          </a:prstGeom>
        </p:spPr>
      </p:pic>
      <p:grpSp>
        <p:nvGrpSpPr>
          <p:cNvPr id="1060" name="그룹 1060"/>
          <p:cNvGrpSpPr/>
          <p:nvPr/>
        </p:nvGrpSpPr>
        <p:grpSpPr>
          <a:xfrm>
            <a:off x="14885938" y="6042112"/>
            <a:ext cx="2094334" cy="207314"/>
            <a:chOff x="14885938" y="6042112"/>
            <a:chExt cx="2094334" cy="207314"/>
          </a:xfrm>
        </p:grpSpPr>
        <p:grpSp>
          <p:nvGrpSpPr>
            <p:cNvPr id="1061" name="그룹 1061"/>
            <p:cNvGrpSpPr/>
            <p:nvPr/>
          </p:nvGrpSpPr>
          <p:grpSpPr>
            <a:xfrm>
              <a:off x="14885938" y="6042112"/>
              <a:ext cx="665173" cy="207314"/>
              <a:chOff x="14885938" y="6042112"/>
              <a:chExt cx="665173" cy="207314"/>
            </a:xfrm>
          </p:grpSpPr>
          <p:pic>
            <p:nvPicPr>
              <p:cNvPr id="199" name="Object 198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14885938" y="6042112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15603925" y="6042112"/>
              <a:ext cx="665173" cy="207314"/>
              <a:chOff x="15603925" y="6042112"/>
              <a:chExt cx="665173" cy="207314"/>
            </a:xfrm>
          </p:grpSpPr>
          <p:pic>
            <p:nvPicPr>
              <p:cNvPr id="202" name="Object 201"/>
              <p:cNvPicPr>
                <a:picLocks noChangeAspect="1"/>
              </p:cNvPicPr>
              <p:nvPr/>
            </p:nvPicPr>
            <p:blipFill>
              <a:blip r:embed="rId80" cstate="print"/>
              <a:stretch>
                <a:fillRect/>
              </a:stretch>
            </p:blipFill>
            <p:spPr>
              <a:xfrm>
                <a:off x="15603925" y="6042112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16315098" y="6042112"/>
              <a:ext cx="665173" cy="207314"/>
              <a:chOff x="16315098" y="6042112"/>
              <a:chExt cx="665173" cy="207314"/>
            </a:xfrm>
          </p:grpSpPr>
          <p:pic>
            <p:nvPicPr>
              <p:cNvPr id="205" name="Object 204"/>
              <p:cNvPicPr>
                <a:picLocks noChangeAspect="1"/>
              </p:cNvPicPr>
              <p:nvPr/>
            </p:nvPicPr>
            <p:blipFill>
              <a:blip r:embed="rId81" cstate="print"/>
              <a:stretch>
                <a:fillRect/>
              </a:stretch>
            </p:blipFill>
            <p:spPr>
              <a:xfrm>
                <a:off x="16315098" y="6042112"/>
                <a:ext cx="665173" cy="207314"/>
              </a:xfrm>
              <a:prstGeom prst="rect">
                <a:avLst/>
              </a:prstGeom>
            </p:spPr>
          </p:pic>
        </p:grpSp>
      </p:grpSp>
      <p:grpSp>
        <p:nvGrpSpPr>
          <p:cNvPr id="1064" name="그룹 1064"/>
          <p:cNvGrpSpPr/>
          <p:nvPr/>
        </p:nvGrpSpPr>
        <p:grpSpPr>
          <a:xfrm>
            <a:off x="14896731" y="6537030"/>
            <a:ext cx="2094334" cy="207314"/>
            <a:chOff x="14896731" y="6537030"/>
            <a:chExt cx="2094334" cy="207314"/>
          </a:xfrm>
        </p:grpSpPr>
        <p:grpSp>
          <p:nvGrpSpPr>
            <p:cNvPr id="1065" name="그룹 1065"/>
            <p:cNvGrpSpPr/>
            <p:nvPr/>
          </p:nvGrpSpPr>
          <p:grpSpPr>
            <a:xfrm>
              <a:off x="14896731" y="6537030"/>
              <a:ext cx="665173" cy="207314"/>
              <a:chOff x="14896731" y="6537030"/>
              <a:chExt cx="665173" cy="207314"/>
            </a:xfrm>
          </p:grpSpPr>
          <p:pic>
            <p:nvPicPr>
              <p:cNvPr id="210" name="Object 209"/>
              <p:cNvPicPr>
                <a:picLocks noChangeAspect="1"/>
              </p:cNvPicPr>
              <p:nvPr/>
            </p:nvPicPr>
            <p:blipFill>
              <a:blip r:embed="rId82" cstate="print"/>
              <a:stretch>
                <a:fillRect/>
              </a:stretch>
            </p:blipFill>
            <p:spPr>
              <a:xfrm>
                <a:off x="14896731" y="6537030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66" name="그룹 1066"/>
            <p:cNvGrpSpPr/>
            <p:nvPr/>
          </p:nvGrpSpPr>
          <p:grpSpPr>
            <a:xfrm>
              <a:off x="15614718" y="6537030"/>
              <a:ext cx="665173" cy="207314"/>
              <a:chOff x="15614718" y="6537030"/>
              <a:chExt cx="665173" cy="207314"/>
            </a:xfrm>
          </p:grpSpPr>
          <p:pic>
            <p:nvPicPr>
              <p:cNvPr id="213" name="Object 212"/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15614718" y="6537030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67" name="그룹 1067"/>
            <p:cNvGrpSpPr/>
            <p:nvPr/>
          </p:nvGrpSpPr>
          <p:grpSpPr>
            <a:xfrm>
              <a:off x="16325892" y="6537030"/>
              <a:ext cx="665173" cy="207314"/>
              <a:chOff x="16325892" y="6537030"/>
              <a:chExt cx="665173" cy="207314"/>
            </a:xfrm>
          </p:grpSpPr>
          <p:pic>
            <p:nvPicPr>
              <p:cNvPr id="216" name="Object 215"/>
              <p:cNvPicPr>
                <a:picLocks noChangeAspect="1"/>
              </p:cNvPicPr>
              <p:nvPr/>
            </p:nvPicPr>
            <p:blipFill>
              <a:blip r:embed="rId84" cstate="print"/>
              <a:stretch>
                <a:fillRect/>
              </a:stretch>
            </p:blipFill>
            <p:spPr>
              <a:xfrm>
                <a:off x="16325892" y="6537030"/>
                <a:ext cx="665173" cy="207314"/>
              </a:xfrm>
              <a:prstGeom prst="rect">
                <a:avLst/>
              </a:prstGeom>
            </p:spPr>
          </p:pic>
        </p:grpSp>
      </p:grpSp>
      <p:grpSp>
        <p:nvGrpSpPr>
          <p:cNvPr id="1068" name="그룹 1068"/>
          <p:cNvGrpSpPr/>
          <p:nvPr/>
        </p:nvGrpSpPr>
        <p:grpSpPr>
          <a:xfrm>
            <a:off x="14899906" y="6989824"/>
            <a:ext cx="2094334" cy="207314"/>
            <a:chOff x="14899906" y="6989824"/>
            <a:chExt cx="2094334" cy="207314"/>
          </a:xfrm>
        </p:grpSpPr>
        <p:grpSp>
          <p:nvGrpSpPr>
            <p:cNvPr id="1069" name="그룹 1069"/>
            <p:cNvGrpSpPr/>
            <p:nvPr/>
          </p:nvGrpSpPr>
          <p:grpSpPr>
            <a:xfrm>
              <a:off x="14899906" y="6989824"/>
              <a:ext cx="665173" cy="207314"/>
              <a:chOff x="14899906" y="6989824"/>
              <a:chExt cx="665173" cy="207314"/>
            </a:xfrm>
          </p:grpSpPr>
          <p:pic>
            <p:nvPicPr>
              <p:cNvPr id="221" name="Object 220"/>
              <p:cNvPicPr>
                <a:picLocks noChangeAspect="1"/>
              </p:cNvPicPr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14899906" y="6989824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70" name="그룹 1070"/>
            <p:cNvGrpSpPr/>
            <p:nvPr/>
          </p:nvGrpSpPr>
          <p:grpSpPr>
            <a:xfrm>
              <a:off x="15617893" y="6989824"/>
              <a:ext cx="665173" cy="207314"/>
              <a:chOff x="15617893" y="6989824"/>
              <a:chExt cx="665173" cy="207314"/>
            </a:xfrm>
          </p:grpSpPr>
          <p:pic>
            <p:nvPicPr>
              <p:cNvPr id="224" name="Object 223"/>
              <p:cNvPicPr>
                <a:picLocks noChangeAspect="1"/>
              </p:cNvPicPr>
              <p:nvPr/>
            </p:nvPicPr>
            <p:blipFill>
              <a:blip r:embed="rId86" cstate="print"/>
              <a:stretch>
                <a:fillRect/>
              </a:stretch>
            </p:blipFill>
            <p:spPr>
              <a:xfrm>
                <a:off x="15617893" y="6989824"/>
                <a:ext cx="665173" cy="207314"/>
              </a:xfrm>
              <a:prstGeom prst="rect">
                <a:avLst/>
              </a:prstGeom>
            </p:spPr>
          </p:pic>
        </p:grpSp>
        <p:grpSp>
          <p:nvGrpSpPr>
            <p:cNvPr id="1071" name="그룹 1071"/>
            <p:cNvGrpSpPr/>
            <p:nvPr/>
          </p:nvGrpSpPr>
          <p:grpSpPr>
            <a:xfrm>
              <a:off x="16329066" y="6989824"/>
              <a:ext cx="665173" cy="207314"/>
              <a:chOff x="16329066" y="6989824"/>
              <a:chExt cx="665173" cy="207314"/>
            </a:xfrm>
          </p:grpSpPr>
          <p:pic>
            <p:nvPicPr>
              <p:cNvPr id="227" name="Object 226"/>
              <p:cNvPicPr>
                <a:picLocks noChangeAspect="1"/>
              </p:cNvPicPr>
              <p:nvPr/>
            </p:nvPicPr>
            <p:blipFill>
              <a:blip r:embed="rId87" cstate="print"/>
              <a:stretch>
                <a:fillRect/>
              </a:stretch>
            </p:blipFill>
            <p:spPr>
              <a:xfrm>
                <a:off x="16329066" y="6989824"/>
                <a:ext cx="665173" cy="207314"/>
              </a:xfrm>
              <a:prstGeom prst="rect">
                <a:avLst/>
              </a:prstGeom>
            </p:spPr>
          </p:pic>
        </p:grpSp>
      </p:grpSp>
      <p:grpSp>
        <p:nvGrpSpPr>
          <p:cNvPr id="1072" name="그룹 1072"/>
          <p:cNvGrpSpPr/>
          <p:nvPr/>
        </p:nvGrpSpPr>
        <p:grpSpPr>
          <a:xfrm>
            <a:off x="11479709" y="2392734"/>
            <a:ext cx="5485714" cy="35714"/>
            <a:chOff x="11479709" y="2392734"/>
            <a:chExt cx="5485714" cy="35714"/>
          </a:xfrm>
        </p:grpSpPr>
        <p:pic>
          <p:nvPicPr>
            <p:cNvPr id="231" name="Object 230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479709" y="2392734"/>
              <a:ext cx="5485714" cy="35714"/>
            </a:xfrm>
            <a:prstGeom prst="rect">
              <a:avLst/>
            </a:prstGeom>
          </p:spPr>
        </p:pic>
      </p:grpSp>
      <p:grpSp>
        <p:nvGrpSpPr>
          <p:cNvPr id="1073" name="그룹 1073"/>
          <p:cNvGrpSpPr/>
          <p:nvPr/>
        </p:nvGrpSpPr>
        <p:grpSpPr>
          <a:xfrm>
            <a:off x="11494557" y="4091717"/>
            <a:ext cx="5485714" cy="35714"/>
            <a:chOff x="11494557" y="4091717"/>
            <a:chExt cx="5485714" cy="35714"/>
          </a:xfrm>
        </p:grpSpPr>
        <p:pic>
          <p:nvPicPr>
            <p:cNvPr id="234" name="Object 233"/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1494557" y="4091717"/>
              <a:ext cx="5485714" cy="35714"/>
            </a:xfrm>
            <a:prstGeom prst="rect">
              <a:avLst/>
            </a:prstGeom>
          </p:spPr>
        </p:pic>
      </p:grpSp>
      <p:grpSp>
        <p:nvGrpSpPr>
          <p:cNvPr id="1074" name="그룹 1074"/>
          <p:cNvGrpSpPr/>
          <p:nvPr/>
        </p:nvGrpSpPr>
        <p:grpSpPr>
          <a:xfrm>
            <a:off x="11544471" y="5790699"/>
            <a:ext cx="5485714" cy="35714"/>
            <a:chOff x="11544471" y="5790699"/>
            <a:chExt cx="5485714" cy="35714"/>
          </a:xfrm>
        </p:grpSpPr>
        <p:pic>
          <p:nvPicPr>
            <p:cNvPr id="237" name="Object 236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1544471" y="5790699"/>
              <a:ext cx="5485714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430" y="485664"/>
            <a:ext cx="3257022" cy="91024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94565" cy="8210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619" y="3008886"/>
            <a:ext cx="3047476" cy="718829"/>
            <a:chOff x="1621619" y="3008886"/>
            <a:chExt cx="3047476" cy="7188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21619" y="3008886"/>
              <a:ext cx="3047476" cy="718829"/>
              <a:chOff x="1621619" y="3008886"/>
              <a:chExt cx="3047476" cy="7188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21619" y="3008886"/>
                <a:ext cx="3047476" cy="71882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2379" y="3021350"/>
              <a:ext cx="1253589" cy="70939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4001" y="4348578"/>
            <a:ext cx="3904539" cy="34799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39181" y="4348578"/>
            <a:ext cx="4299624" cy="29868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10763" y="4348578"/>
            <a:ext cx="4082710" cy="34703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0225" y="1681777"/>
            <a:ext cx="3923217" cy="718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59524" y="3008886"/>
            <a:ext cx="3047476" cy="718829"/>
            <a:chOff x="6559524" y="3008886"/>
            <a:chExt cx="3047476" cy="7188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559524" y="3008886"/>
              <a:ext cx="3047476" cy="718829"/>
              <a:chOff x="6559524" y="3008886"/>
              <a:chExt cx="3047476" cy="71882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559524" y="3008886"/>
                <a:ext cx="3047476" cy="718829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69520" y="3021347"/>
              <a:ext cx="1226779" cy="7093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97429" y="3008886"/>
            <a:ext cx="3047476" cy="718829"/>
            <a:chOff x="11497429" y="3008886"/>
            <a:chExt cx="3047476" cy="71882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497429" y="3008886"/>
              <a:ext cx="3047476" cy="718829"/>
              <a:chOff x="11497429" y="3008886"/>
              <a:chExt cx="3047476" cy="71882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497429" y="3008886"/>
                <a:ext cx="3047476" cy="71882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407384" y="3021348"/>
              <a:ext cx="1241074" cy="709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5714"/>
            <a:chOff x="0" y="0"/>
            <a:chExt cx="63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0476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55499" y="1987434"/>
            <a:ext cx="7285409" cy="64133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5755" y="3751151"/>
            <a:ext cx="7049098" cy="1536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08992" y="5172363"/>
            <a:ext cx="7124461" cy="24963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99742" y="6947722"/>
            <a:ext cx="12717400" cy="2223222"/>
            <a:chOff x="3899742" y="6947722"/>
            <a:chExt cx="12717400" cy="22232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99742" y="6947722"/>
              <a:ext cx="12717400" cy="22232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99742" y="4503731"/>
            <a:ext cx="12717400" cy="2223222"/>
            <a:chOff x="3899742" y="4503731"/>
            <a:chExt cx="12717400" cy="222322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99742" y="4503731"/>
              <a:ext cx="12717400" cy="222322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433" y="485664"/>
            <a:ext cx="1187631" cy="9159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419" y="502397"/>
            <a:ext cx="966937" cy="8280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8210" y="2826100"/>
            <a:ext cx="1962597" cy="812658"/>
            <a:chOff x="1278210" y="2826100"/>
            <a:chExt cx="1962597" cy="8126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8210" y="2826100"/>
              <a:ext cx="1962597" cy="81265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4878" y="2902340"/>
            <a:ext cx="1877242" cy="6184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65250" y="5209013"/>
            <a:ext cx="1938132" cy="812658"/>
            <a:chOff x="1265250" y="5209013"/>
            <a:chExt cx="1938132" cy="8126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5250" y="5209013"/>
              <a:ext cx="1938132" cy="81265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5584" y="5285252"/>
            <a:ext cx="1886480" cy="6279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99742" y="2120817"/>
            <a:ext cx="12717400" cy="2223222"/>
            <a:chOff x="3899742" y="2120817"/>
            <a:chExt cx="12717400" cy="22232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9742" y="2120817"/>
              <a:ext cx="12717400" cy="22232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47291" y="2629022"/>
            <a:ext cx="12033176" cy="13766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28243" y="4806395"/>
            <a:ext cx="2020110" cy="5219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70147" y="5231996"/>
            <a:ext cx="2169111" cy="1336714"/>
            <a:chOff x="4370147" y="5231996"/>
            <a:chExt cx="2169111" cy="1336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0147" y="5231996"/>
              <a:ext cx="2169111" cy="1336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8210" y="7323400"/>
            <a:ext cx="1962597" cy="1471866"/>
            <a:chOff x="1278210" y="7323400"/>
            <a:chExt cx="1962597" cy="14718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8210" y="7323400"/>
              <a:ext cx="1962597" cy="147186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6783" y="7497448"/>
            <a:ext cx="1997176" cy="114270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45923" y="7380973"/>
            <a:ext cx="4747767" cy="13870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476469" y="5248977"/>
            <a:ext cx="2554400" cy="1211636"/>
            <a:chOff x="7476469" y="5248977"/>
            <a:chExt cx="2554400" cy="121163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76469" y="5248977"/>
              <a:ext cx="2554400" cy="121163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76854" y="4810376"/>
            <a:ext cx="2459329" cy="5251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039676" y="5408326"/>
            <a:ext cx="3085714" cy="642604"/>
            <a:chOff x="11039676" y="5408326"/>
            <a:chExt cx="3085714" cy="6426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039676" y="5408326"/>
              <a:ext cx="3085714" cy="64260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797239" y="4817992"/>
            <a:ext cx="1366567" cy="52513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1619" y="2961089"/>
            <a:ext cx="6130762" cy="5517516"/>
            <a:chOff x="1621619" y="2961089"/>
            <a:chExt cx="6130762" cy="55175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1619" y="2961089"/>
              <a:ext cx="6130762" cy="55175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4" y="485664"/>
            <a:ext cx="6647175" cy="97303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365" y="502397"/>
            <a:ext cx="820013" cy="8356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14397" y="4139791"/>
            <a:ext cx="4984613" cy="11141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43506" y="3106637"/>
            <a:ext cx="5777301" cy="46638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10891" y="1928425"/>
            <a:ext cx="4213579" cy="21129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52991" y="7554476"/>
            <a:ext cx="5279605" cy="10645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0225" y="1681777"/>
            <a:ext cx="6713932" cy="7284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58225" y="6067244"/>
            <a:ext cx="6985141" cy="14254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98056" y="5327805"/>
            <a:ext cx="1014269" cy="567717"/>
            <a:chOff x="7998056" y="5327805"/>
            <a:chExt cx="1014269" cy="56771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98056" y="5327805"/>
              <a:ext cx="1014269" cy="567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430" y="485664"/>
            <a:ext cx="9145975" cy="10672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365" y="502397"/>
            <a:ext cx="820013" cy="835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22241" y="2522001"/>
            <a:ext cx="6172559" cy="7158760"/>
            <a:chOff x="1922241" y="2522001"/>
            <a:chExt cx="6172559" cy="7158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2241" y="2522001"/>
              <a:ext cx="6172559" cy="71587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0225" y="1681777"/>
            <a:ext cx="3426998" cy="7189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27659" y="3451662"/>
            <a:ext cx="3941472" cy="4882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78406" y="7066297"/>
            <a:ext cx="4650272" cy="19154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27659" y="5204855"/>
            <a:ext cx="2698253" cy="488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35753" y="2522001"/>
            <a:ext cx="3047476" cy="718829"/>
            <a:chOff x="10335753" y="2522001"/>
            <a:chExt cx="3047476" cy="7188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35753" y="2522001"/>
              <a:ext cx="3047476" cy="7188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35683" y="2553796"/>
            <a:ext cx="2765023" cy="6418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335753" y="4305844"/>
            <a:ext cx="3047476" cy="718829"/>
            <a:chOff x="10335753" y="4305844"/>
            <a:chExt cx="3047476" cy="7188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35753" y="4305844"/>
              <a:ext cx="3047476" cy="7188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07546" y="4337640"/>
            <a:ext cx="2562947" cy="6418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35753" y="6007953"/>
            <a:ext cx="3047476" cy="718829"/>
            <a:chOff x="10335753" y="6007953"/>
            <a:chExt cx="3047476" cy="7188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35753" y="6007953"/>
              <a:ext cx="3047476" cy="71882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29825" y="6039749"/>
            <a:ext cx="1310918" cy="6418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60766" y="4419048"/>
            <a:ext cx="6272571" cy="1649283"/>
            <a:chOff x="8260766" y="4419048"/>
            <a:chExt cx="6272571" cy="1649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0766" y="4419048"/>
              <a:ext cx="6272571" cy="16492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430" y="485664"/>
            <a:ext cx="1789899" cy="86827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8365" y="502397"/>
            <a:ext cx="820013" cy="8356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4162" y="2567071"/>
            <a:ext cx="6968663" cy="6968663"/>
            <a:chOff x="864162" y="2567071"/>
            <a:chExt cx="6968663" cy="69686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162" y="2567071"/>
              <a:ext cx="6968663" cy="69686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60766" y="6502400"/>
            <a:ext cx="8502534" cy="1771811"/>
            <a:chOff x="8260766" y="6502400"/>
            <a:chExt cx="8502534" cy="17718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0766" y="6502400"/>
              <a:ext cx="8502534" cy="17718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91128" y="4583579"/>
            <a:ext cx="5597777" cy="13074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0225" y="1681777"/>
            <a:ext cx="6129055" cy="77606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96396" y="3561358"/>
            <a:ext cx="2818941" cy="81669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430" y="485664"/>
            <a:ext cx="1789899" cy="8682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8365" y="502397"/>
            <a:ext cx="820013" cy="835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1373" y="2650095"/>
            <a:ext cx="9133333" cy="6174133"/>
            <a:chOff x="1261373" y="2650095"/>
            <a:chExt cx="9133333" cy="61741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1373" y="2650095"/>
              <a:ext cx="9133333" cy="61741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0225" y="1681777"/>
            <a:ext cx="4506884" cy="7760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68226" y="3117177"/>
            <a:ext cx="2291122" cy="680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43620" y="5444342"/>
            <a:ext cx="6272571" cy="2896086"/>
            <a:chOff x="10843620" y="5444342"/>
            <a:chExt cx="6272571" cy="28960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43620" y="5444342"/>
              <a:ext cx="6272571" cy="28960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074001" y="5608877"/>
            <a:ext cx="5694082" cy="25946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81715" y="3909526"/>
            <a:ext cx="5583253" cy="1328570"/>
            <a:chOff x="10881715" y="3909526"/>
            <a:chExt cx="5583253" cy="13285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81715" y="3909526"/>
              <a:ext cx="5583253" cy="1328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30590" y="1700226"/>
            <a:ext cx="8673405" cy="5784527"/>
            <a:chOff x="4330590" y="1700226"/>
            <a:chExt cx="8673405" cy="57845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30590" y="1700226"/>
              <a:ext cx="8673405" cy="57845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6954" y="485664"/>
            <a:ext cx="4090670" cy="9063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420" y="502397"/>
            <a:ext cx="975889" cy="835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14291" y="8010670"/>
            <a:ext cx="12864757" cy="1789834"/>
            <a:chOff x="4114291" y="8010670"/>
            <a:chExt cx="12864757" cy="17898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4291" y="8010670"/>
              <a:ext cx="12864757" cy="17898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3430" y="8010670"/>
            <a:ext cx="3135858" cy="1705178"/>
            <a:chOff x="643430" y="8010670"/>
            <a:chExt cx="3135858" cy="1705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430" y="8010670"/>
              <a:ext cx="3135858" cy="170517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8934" y="8597119"/>
            <a:ext cx="2656528" cy="6396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71630" y="8036906"/>
            <a:ext cx="12091615" cy="17460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430" y="485664"/>
            <a:ext cx="4073461" cy="90636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75889" cy="835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35162" y="8182098"/>
            <a:ext cx="13549157" cy="1789834"/>
            <a:chOff x="4035162" y="8182098"/>
            <a:chExt cx="13549157" cy="17898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5162" y="8182098"/>
              <a:ext cx="13549157" cy="17898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301" y="8182098"/>
            <a:ext cx="3135858" cy="1705178"/>
            <a:chOff x="564301" y="8182098"/>
            <a:chExt cx="3135858" cy="17051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301" y="8182098"/>
              <a:ext cx="3135858" cy="17051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805" y="8768548"/>
            <a:ext cx="2656528" cy="6396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44783" y="8432778"/>
            <a:ext cx="13317330" cy="12969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91812" y="1497717"/>
            <a:ext cx="6102842" cy="6570096"/>
            <a:chOff x="5891812" y="1497717"/>
            <a:chExt cx="6102842" cy="6570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91812" y="1497717"/>
              <a:ext cx="6102842" cy="65700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0658" y="5659683"/>
            <a:ext cx="6715638" cy="3702211"/>
            <a:chOff x="780658" y="5659683"/>
            <a:chExt cx="6715638" cy="3702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658" y="5659683"/>
              <a:ext cx="6715638" cy="3702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9113" y="5142857"/>
            <a:ext cx="9936502" cy="3145900"/>
            <a:chOff x="6819113" y="5142857"/>
            <a:chExt cx="9936502" cy="31459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9113" y="5142857"/>
              <a:ext cx="9936502" cy="3145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430" y="485664"/>
            <a:ext cx="5984203" cy="9102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2420" y="502397"/>
            <a:ext cx="975889" cy="8356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3729" y="2533926"/>
            <a:ext cx="10298472" cy="10119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8092" y="4415113"/>
            <a:ext cx="3297474" cy="7189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1140" y="5285874"/>
            <a:ext cx="9421958" cy="27143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0225" y="1681777"/>
            <a:ext cx="8240760" cy="718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19048" y="3574891"/>
            <a:ext cx="5837019" cy="763309"/>
            <a:chOff x="5819048" y="3574891"/>
            <a:chExt cx="5837019" cy="7633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9048" y="3574891"/>
              <a:ext cx="5837019" cy="763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0181" y="2462909"/>
            <a:ext cx="5008867" cy="4987290"/>
            <a:chOff x="1810181" y="2462909"/>
            <a:chExt cx="5008867" cy="49872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0181" y="2462909"/>
              <a:ext cx="5008867" cy="49872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430" y="485664"/>
            <a:ext cx="7395556" cy="10082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420" y="502397"/>
            <a:ext cx="975889" cy="8356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35162" y="8182098"/>
            <a:ext cx="12943885" cy="1789834"/>
            <a:chOff x="4035162" y="8182098"/>
            <a:chExt cx="12943885" cy="17898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5162" y="8182098"/>
              <a:ext cx="12943885" cy="17898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4301" y="8182098"/>
            <a:ext cx="3135858" cy="1705178"/>
            <a:chOff x="564301" y="8182098"/>
            <a:chExt cx="3135858" cy="1705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301" y="8182098"/>
              <a:ext cx="3135858" cy="170517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9805" y="8768548"/>
            <a:ext cx="2656528" cy="63961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7110" y="8631185"/>
            <a:ext cx="10947044" cy="8784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315164" y="1743171"/>
            <a:ext cx="7825788" cy="6224428"/>
            <a:chOff x="8315164" y="1743171"/>
            <a:chExt cx="7825788" cy="62244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15164" y="1743171"/>
              <a:ext cx="7825788" cy="62244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0225" y="1681777"/>
            <a:ext cx="3536913" cy="7760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04677" y="2543610"/>
            <a:ext cx="4539196" cy="473392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31983" y="4650696"/>
            <a:ext cx="872828" cy="488548"/>
            <a:chOff x="7131983" y="4650696"/>
            <a:chExt cx="872828" cy="4885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31983" y="4650696"/>
              <a:ext cx="872828" cy="488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92234" y="-154676"/>
            <a:ext cx="10360793" cy="10586847"/>
            <a:chOff x="10392234" y="-154676"/>
            <a:chExt cx="10360793" cy="10586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2234" y="-154676"/>
              <a:ext cx="10360793" cy="10586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7249" y="5731128"/>
            <a:ext cx="11703170" cy="276292"/>
            <a:chOff x="1477249" y="5731128"/>
            <a:chExt cx="11703170" cy="2762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7249" y="5731128"/>
              <a:ext cx="11703170" cy="276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7249" y="3916791"/>
            <a:ext cx="6171429" cy="276292"/>
            <a:chOff x="1477249" y="3916791"/>
            <a:chExt cx="6171429" cy="2762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7249" y="3916791"/>
              <a:ext cx="6171429" cy="27629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2993" y="3270177"/>
            <a:ext cx="1793910" cy="4910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2993" y="5124186"/>
            <a:ext cx="1273758" cy="49105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18202" y="3810444"/>
            <a:ext cx="817891" cy="46248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11839" y="5404858"/>
            <a:ext cx="1920149" cy="9441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2964" y="4283462"/>
            <a:ext cx="6290559" cy="3974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4869" y="6205424"/>
            <a:ext cx="3291949" cy="7947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5430" y="485664"/>
            <a:ext cx="2103375" cy="9102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2420" y="502397"/>
            <a:ext cx="975889" cy="83560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21622" y="1345238"/>
            <a:ext cx="7597522" cy="7143"/>
            <a:chOff x="1621622" y="1345238"/>
            <a:chExt cx="7597522" cy="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21622" y="1345238"/>
              <a:ext cx="7597522" cy="714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60225" y="1872253"/>
            <a:ext cx="5608855" cy="7189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500000"/>
            <a:chOff x="0" y="0"/>
            <a:chExt cx="18285714" cy="65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5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5239" y="1130106"/>
            <a:ext cx="6768348" cy="58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95400" y="5045876"/>
            <a:ext cx="7904437" cy="137143"/>
            <a:chOff x="13095400" y="5045876"/>
            <a:chExt cx="7904437" cy="13714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3095400" y="5045876"/>
              <a:ext cx="7904437" cy="13714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3005" y="4217485"/>
            <a:ext cx="5469185" cy="19557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47827" y="7729316"/>
            <a:ext cx="2595774" cy="137143"/>
            <a:chOff x="15747827" y="7729316"/>
            <a:chExt cx="2595774" cy="13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5747827" y="7729316"/>
              <a:ext cx="2595774" cy="13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63875" y="6872515"/>
            <a:ext cx="2923947" cy="20699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21542" y="8138478"/>
            <a:ext cx="12302350" cy="1596830"/>
            <a:chOff x="2621542" y="8138478"/>
            <a:chExt cx="12302350" cy="15968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1542" y="8138478"/>
              <a:ext cx="12302350" cy="15968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433" y="485664"/>
            <a:ext cx="1187631" cy="9159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419" y="502397"/>
            <a:ext cx="966937" cy="8280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24454" y="3565146"/>
            <a:ext cx="3787511" cy="4358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24456" y="4285714"/>
            <a:ext cx="4392634" cy="4358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24456" y="5006283"/>
            <a:ext cx="2406015" cy="4358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24454" y="5726851"/>
            <a:ext cx="2517644" cy="44536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24458" y="6447421"/>
            <a:ext cx="7319501" cy="4453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24458" y="2431885"/>
            <a:ext cx="6954434" cy="8580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06650" y="2455952"/>
            <a:ext cx="1938132" cy="487417"/>
            <a:chOff x="3506650" y="2455952"/>
            <a:chExt cx="1938132" cy="48741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506650" y="2455952"/>
              <a:ext cx="1938132" cy="487417"/>
              <a:chOff x="3506650" y="2455952"/>
              <a:chExt cx="1938132" cy="48741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506650" y="2455952"/>
                <a:ext cx="1938132" cy="487417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68555" y="2499886"/>
              <a:ext cx="1848872" cy="4405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93951" y="3509155"/>
            <a:ext cx="1944481" cy="487417"/>
            <a:chOff x="3493951" y="3509155"/>
            <a:chExt cx="1944481" cy="48741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500300" y="3509155"/>
              <a:ext cx="1938132" cy="487417"/>
              <a:chOff x="3500300" y="3509155"/>
              <a:chExt cx="1938132" cy="48741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00300" y="3509155"/>
                <a:ext cx="1938132" cy="487417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65380" y="3600049"/>
              <a:ext cx="2006216" cy="3396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93951" y="4241446"/>
            <a:ext cx="1938133" cy="487417"/>
            <a:chOff x="3493951" y="4241446"/>
            <a:chExt cx="1938133" cy="48741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493951" y="4241446"/>
              <a:ext cx="1938132" cy="487417"/>
              <a:chOff x="3493951" y="4241446"/>
              <a:chExt cx="1938132" cy="48741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493951" y="4241446"/>
                <a:ext cx="1938132" cy="48741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55859" y="4274237"/>
              <a:ext cx="1740177" cy="4517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00300" y="4973738"/>
            <a:ext cx="1938132" cy="487417"/>
            <a:chOff x="3500300" y="4973738"/>
            <a:chExt cx="1938132" cy="48741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500300" y="4973738"/>
              <a:ext cx="1938132" cy="487417"/>
              <a:chOff x="3500300" y="4973738"/>
              <a:chExt cx="1938132" cy="48741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500300" y="4973738"/>
                <a:ext cx="1938132" cy="48741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62206" y="5015885"/>
              <a:ext cx="1695453" cy="4465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500300" y="5706029"/>
            <a:ext cx="1938133" cy="487417"/>
            <a:chOff x="3500300" y="5706029"/>
            <a:chExt cx="1938133" cy="48741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3500300" y="5706029"/>
              <a:ext cx="1938132" cy="487417"/>
              <a:chOff x="3500300" y="5706029"/>
              <a:chExt cx="1938132" cy="48741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500300" y="5706029"/>
                <a:ext cx="1938132" cy="487417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62208" y="5754687"/>
              <a:ext cx="1901949" cy="44536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500300" y="6438321"/>
            <a:ext cx="1938133" cy="487417"/>
            <a:chOff x="3500300" y="6438321"/>
            <a:chExt cx="1938133" cy="48741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3500300" y="6438321"/>
              <a:ext cx="1938132" cy="487417"/>
              <a:chOff x="3500300" y="6438321"/>
              <a:chExt cx="1938132" cy="48741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500300" y="6438321"/>
                <a:ext cx="1938132" cy="487417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62208" y="6486984"/>
              <a:ext cx="1576882" cy="43584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579925" y="8414516"/>
            <a:ext cx="6886185" cy="107395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431161" y="7304686"/>
            <a:ext cx="683112" cy="382358"/>
            <a:chOff x="8431161" y="7304686"/>
            <a:chExt cx="683112" cy="3823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8431161" y="7304686"/>
              <a:ext cx="683112" cy="382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433" y="485664"/>
            <a:ext cx="1187631" cy="9159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19" y="502397"/>
            <a:ext cx="966937" cy="828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622" y="1345238"/>
            <a:ext cx="14302191" cy="7143"/>
            <a:chOff x="1621622" y="1345238"/>
            <a:chExt cx="14302191" cy="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622" y="1345238"/>
              <a:ext cx="14302191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12999" y="1859863"/>
            <a:ext cx="1938136" cy="487417"/>
            <a:chOff x="3512999" y="1859863"/>
            <a:chExt cx="1938136" cy="48741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512999" y="1859863"/>
              <a:ext cx="1938132" cy="487417"/>
              <a:chOff x="3512999" y="1859863"/>
              <a:chExt cx="1938132" cy="48741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12999" y="1859863"/>
                <a:ext cx="1938132" cy="48741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74909" y="1892649"/>
              <a:ext cx="1740177" cy="4358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70896" y="1890877"/>
            <a:ext cx="6044158" cy="4444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83334" y="2318259"/>
            <a:ext cx="4155006" cy="5015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21429" y="3295262"/>
            <a:ext cx="10310734" cy="6360236"/>
            <a:chOff x="6221429" y="3295262"/>
            <a:chExt cx="10310734" cy="63602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1429" y="3295262"/>
              <a:ext cx="10310734" cy="63602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89518" y="3772570"/>
            <a:ext cx="2492548" cy="5462763"/>
            <a:chOff x="1989518" y="3772570"/>
            <a:chExt cx="2492548" cy="54627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89518" y="3772570"/>
              <a:ext cx="2492548" cy="54627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622" y="3304786"/>
            <a:ext cx="3521236" cy="6285635"/>
            <a:chOff x="1621622" y="3304786"/>
            <a:chExt cx="3521236" cy="628563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1622" y="3304786"/>
              <a:ext cx="3521236" cy="62856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52436" y="6131820"/>
            <a:ext cx="774662" cy="433602"/>
            <a:chOff x="5052436" y="6131820"/>
            <a:chExt cx="774662" cy="4336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2436" y="6131820"/>
              <a:ext cx="774662" cy="4336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87144" y="2718887"/>
            <a:ext cx="4571854" cy="4514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04762" cy="10285714"/>
            <a:chOff x="0" y="0"/>
            <a:chExt cx="630476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0476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73582" y="1545919"/>
            <a:ext cx="7123422" cy="64107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85404" y="5033980"/>
            <a:ext cx="2618893" cy="7095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8823" y="3748533"/>
            <a:ext cx="3705241" cy="15307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430" y="485664"/>
            <a:ext cx="7781298" cy="9242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75899" cy="828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622" y="1345238"/>
            <a:ext cx="14836206" cy="7143"/>
            <a:chOff x="1621622" y="1345238"/>
            <a:chExt cx="14836206" cy="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622" y="1345238"/>
              <a:ext cx="14836206" cy="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478" y="1632716"/>
            <a:ext cx="2858718" cy="6731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1619" y="2552696"/>
            <a:ext cx="6171429" cy="5180322"/>
            <a:chOff x="1621619" y="2552696"/>
            <a:chExt cx="6171429" cy="51803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1619" y="2552696"/>
              <a:ext cx="6171429" cy="5180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1619" y="8036437"/>
            <a:ext cx="6409009" cy="801659"/>
            <a:chOff x="1621619" y="8036437"/>
            <a:chExt cx="6409009" cy="8016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21619" y="8036437"/>
              <a:ext cx="6409009" cy="8016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98839" y="8224573"/>
            <a:ext cx="6101101" cy="4349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39725" y="2655032"/>
            <a:ext cx="6171429" cy="4975651"/>
            <a:chOff x="9239725" y="2655032"/>
            <a:chExt cx="6171429" cy="49756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9725" y="2655032"/>
              <a:ext cx="6171429" cy="497565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85716" y="1670811"/>
            <a:ext cx="3517213" cy="6731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42857" y="8017389"/>
            <a:ext cx="6409009" cy="1111926"/>
            <a:chOff x="9342857" y="8017389"/>
            <a:chExt cx="6409009" cy="11119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42857" y="8017389"/>
              <a:ext cx="6409009" cy="111192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20077" y="8189649"/>
            <a:ext cx="5071777" cy="82205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4301" y="484020"/>
            <a:ext cx="902880" cy="861218"/>
            <a:chOff x="564301" y="484020"/>
            <a:chExt cx="902880" cy="861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301" y="484020"/>
              <a:ext cx="902880" cy="8612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5430" y="485664"/>
            <a:ext cx="7781298" cy="92429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420" y="502397"/>
            <a:ext cx="975899" cy="8288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34524" y="2196905"/>
            <a:ext cx="1826190" cy="137143"/>
            <a:chOff x="16134524" y="2196905"/>
            <a:chExt cx="1826190" cy="13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6134524" y="2196905"/>
              <a:ext cx="1826190" cy="13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1622" y="1345238"/>
            <a:ext cx="14836206" cy="7143"/>
            <a:chOff x="1621622" y="1345238"/>
            <a:chExt cx="14836206" cy="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622" y="1345238"/>
              <a:ext cx="14836206" cy="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478" y="1632716"/>
            <a:ext cx="4129242" cy="7112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52896" y="7998341"/>
            <a:ext cx="13258258" cy="1111926"/>
            <a:chOff x="1952896" y="7998341"/>
            <a:chExt cx="13258258" cy="11119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2896" y="7998341"/>
              <a:ext cx="13258258" cy="11119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7181" y="2594881"/>
            <a:ext cx="6171429" cy="5095952"/>
            <a:chOff x="1467181" y="2594881"/>
            <a:chExt cx="6171429" cy="509595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7181" y="2594881"/>
              <a:ext cx="6171429" cy="5095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39725" y="2594881"/>
            <a:ext cx="6171429" cy="5095952"/>
            <a:chOff x="9039725" y="2594881"/>
            <a:chExt cx="6171429" cy="50959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39725" y="2594881"/>
              <a:ext cx="6171429" cy="509595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60744" y="8178124"/>
            <a:ext cx="11962101" cy="8666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2023-01-16T10:22:28Z</dcterms:created>
  <dcterms:modified xsi:type="dcterms:W3CDTF">2023-01-16T10:22:28Z</dcterms:modified>
</cp:coreProperties>
</file>